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83" r:id="rId5"/>
    <p:sldId id="304" r:id="rId6"/>
    <p:sldId id="321" r:id="rId7"/>
    <p:sldId id="320" r:id="rId8"/>
    <p:sldId id="318" r:id="rId9"/>
    <p:sldId id="322" r:id="rId10"/>
    <p:sldId id="323" r:id="rId11"/>
    <p:sldId id="316" r:id="rId12"/>
    <p:sldId id="324" r:id="rId13"/>
    <p:sldId id="325" r:id="rId14"/>
    <p:sldId id="330" r:id="rId15"/>
    <p:sldId id="326" r:id="rId16"/>
    <p:sldId id="317" r:id="rId17"/>
    <p:sldId id="327" r:id="rId18"/>
    <p:sldId id="328" r:id="rId19"/>
    <p:sldId id="329" r:id="rId20"/>
    <p:sldId id="305" r:id="rId21"/>
    <p:sldId id="284"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4368"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939A"/>
    <a:srgbClr val="00AEEF"/>
    <a:srgbClr val="316F98"/>
    <a:srgbClr val="2451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45D10-5BD2-4FFF-8BC4-8BB00333E805}" v="2833" dt="2020-12-14T19:19:03.9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92" autoAdjust="0"/>
    <p:restoredTop sz="86251" autoAdjust="0"/>
  </p:normalViewPr>
  <p:slideViewPr>
    <p:cSldViewPr snapToGrid="0" snapToObjects="1" showGuides="1">
      <p:cViewPr varScale="1">
        <p:scale>
          <a:sx n="70" d="100"/>
          <a:sy n="70" d="100"/>
        </p:scale>
        <p:origin x="1955" y="43"/>
      </p:cViewPr>
      <p:guideLst>
        <p:guide pos="3840"/>
        <p:guide pos="4368"/>
        <p:guide orient="horz" pos="216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Chamorro" userId="f1c9ba24180a7618" providerId="LiveId" clId="{27411C44-0817-4D5B-9EFD-CF91531D775E}"/>
    <pc:docChg chg="undo custSel addSld delSld modSld sldOrd">
      <pc:chgData name="Andrea Chamorro" userId="f1c9ba24180a7618" providerId="LiveId" clId="{27411C44-0817-4D5B-9EFD-CF91531D775E}" dt="2020-06-10T15:30:10.749" v="2096" actId="20577"/>
      <pc:docMkLst>
        <pc:docMk/>
      </pc:docMkLst>
      <pc:sldChg chg="modSp modNotesTx">
        <pc:chgData name="Andrea Chamorro" userId="f1c9ba24180a7618" providerId="LiveId" clId="{27411C44-0817-4D5B-9EFD-CF91531D775E}" dt="2020-06-10T13:46:20.620" v="2012" actId="20577"/>
        <pc:sldMkLst>
          <pc:docMk/>
          <pc:sldMk cId="4063519646" sldId="276"/>
        </pc:sldMkLst>
        <pc:spChg chg="mod">
          <ac:chgData name="Andrea Chamorro" userId="f1c9ba24180a7618" providerId="LiveId" clId="{27411C44-0817-4D5B-9EFD-CF91531D775E}" dt="2020-06-10T13:46:20.620" v="2012" actId="20577"/>
          <ac:spMkLst>
            <pc:docMk/>
            <pc:sldMk cId="4063519646" sldId="276"/>
            <ac:spMk id="2" creationId="{376E0193-85A5-4002-8601-F5BA56B27C96}"/>
          </ac:spMkLst>
        </pc:spChg>
      </pc:sldChg>
      <pc:sldChg chg="addSp delSp modSp delAnim">
        <pc:chgData name="Andrea Chamorro" userId="f1c9ba24180a7618" providerId="LiveId" clId="{27411C44-0817-4D5B-9EFD-CF91531D775E}" dt="2020-06-10T15:27:58.176" v="2083" actId="14100"/>
        <pc:sldMkLst>
          <pc:docMk/>
          <pc:sldMk cId="469066283" sldId="277"/>
        </pc:sldMkLst>
        <pc:spChg chg="del">
          <ac:chgData name="Andrea Chamorro" userId="f1c9ba24180a7618" providerId="LiveId" clId="{27411C44-0817-4D5B-9EFD-CF91531D775E}" dt="2020-06-10T15:22:23.163" v="2062" actId="478"/>
          <ac:spMkLst>
            <pc:docMk/>
            <pc:sldMk cId="469066283" sldId="277"/>
            <ac:spMk id="8" creationId="{63FB3E48-7038-4DF3-BB6C-45481839C678}"/>
          </ac:spMkLst>
        </pc:spChg>
        <pc:spChg chg="del">
          <ac:chgData name="Andrea Chamorro" userId="f1c9ba24180a7618" providerId="LiveId" clId="{27411C44-0817-4D5B-9EFD-CF91531D775E}" dt="2020-06-10T15:22:23.163" v="2062" actId="478"/>
          <ac:spMkLst>
            <pc:docMk/>
            <pc:sldMk cId="469066283" sldId="277"/>
            <ac:spMk id="9" creationId="{5EB6E92F-4CE6-46DD-AEC0-FFC703303201}"/>
          </ac:spMkLst>
        </pc:spChg>
        <pc:spChg chg="del">
          <ac:chgData name="Andrea Chamorro" userId="f1c9ba24180a7618" providerId="LiveId" clId="{27411C44-0817-4D5B-9EFD-CF91531D775E}" dt="2020-06-10T15:22:23.163" v="2062" actId="478"/>
          <ac:spMkLst>
            <pc:docMk/>
            <pc:sldMk cId="469066283" sldId="277"/>
            <ac:spMk id="19" creationId="{F1C6192D-0D3F-4EE0-9BF6-270FB27B7737}"/>
          </ac:spMkLst>
        </pc:spChg>
        <pc:spChg chg="del mod">
          <ac:chgData name="Andrea Chamorro" userId="f1c9ba24180a7618" providerId="LiveId" clId="{27411C44-0817-4D5B-9EFD-CF91531D775E}" dt="2020-06-10T15:22:23.163" v="2062" actId="478"/>
          <ac:spMkLst>
            <pc:docMk/>
            <pc:sldMk cId="469066283" sldId="277"/>
            <ac:spMk id="21" creationId="{B871C812-0B9E-4324-8DA3-03B3CB6E147F}"/>
          </ac:spMkLst>
        </pc:spChg>
        <pc:grpChg chg="del mod">
          <ac:chgData name="Andrea Chamorro" userId="f1c9ba24180a7618" providerId="LiveId" clId="{27411C44-0817-4D5B-9EFD-CF91531D775E}" dt="2020-06-10T15:22:37.129" v="2067" actId="478"/>
          <ac:grpSpMkLst>
            <pc:docMk/>
            <pc:sldMk cId="469066283" sldId="277"/>
            <ac:grpSpMk id="23" creationId="{3F2F7E64-41B9-4879-B152-79A24D2D008F}"/>
          </ac:grpSpMkLst>
        </pc:grpChg>
        <pc:grpChg chg="del">
          <ac:chgData name="Andrea Chamorro" userId="f1c9ba24180a7618" providerId="LiveId" clId="{27411C44-0817-4D5B-9EFD-CF91531D775E}" dt="2020-06-10T15:22:37.129" v="2067" actId="478"/>
          <ac:grpSpMkLst>
            <pc:docMk/>
            <pc:sldMk cId="469066283" sldId="277"/>
            <ac:grpSpMk id="25" creationId="{4B21DBBB-021C-42B3-B1FE-427EC6487783}"/>
          </ac:grpSpMkLst>
        </pc:grpChg>
        <pc:grpChg chg="del">
          <ac:chgData name="Andrea Chamorro" userId="f1c9ba24180a7618" providerId="LiveId" clId="{27411C44-0817-4D5B-9EFD-CF91531D775E}" dt="2020-06-10T15:22:37.129" v="2067" actId="478"/>
          <ac:grpSpMkLst>
            <pc:docMk/>
            <pc:sldMk cId="469066283" sldId="277"/>
            <ac:grpSpMk id="27" creationId="{A2FC5BA3-E4CD-4B7D-BEC9-76D870EAF200}"/>
          </ac:grpSpMkLst>
        </pc:grpChg>
        <pc:picChg chg="add del mod">
          <ac:chgData name="Andrea Chamorro" userId="f1c9ba24180a7618" providerId="LiveId" clId="{27411C44-0817-4D5B-9EFD-CF91531D775E}" dt="2020-06-10T15:27:47.038" v="2077" actId="478"/>
          <ac:picMkLst>
            <pc:docMk/>
            <pc:sldMk cId="469066283" sldId="277"/>
            <ac:picMk id="3" creationId="{CC6CF67E-FA0A-4AFD-86F9-7DEA1BA829E9}"/>
          </ac:picMkLst>
        </pc:picChg>
        <pc:picChg chg="add mod">
          <ac:chgData name="Andrea Chamorro" userId="f1c9ba24180a7618" providerId="LiveId" clId="{27411C44-0817-4D5B-9EFD-CF91531D775E}" dt="2020-06-10T15:27:58.176" v="2083" actId="14100"/>
          <ac:picMkLst>
            <pc:docMk/>
            <pc:sldMk cId="469066283" sldId="277"/>
            <ac:picMk id="5" creationId="{2020737D-DB5E-44F9-A091-DFF615F57436}"/>
          </ac:picMkLst>
        </pc:picChg>
        <pc:picChg chg="mod">
          <ac:chgData name="Andrea Chamorro" userId="f1c9ba24180a7618" providerId="LiveId" clId="{27411C44-0817-4D5B-9EFD-CF91531D775E}" dt="2020-06-10T15:27:55.346" v="2082" actId="1076"/>
          <ac:picMkLst>
            <pc:docMk/>
            <pc:sldMk cId="469066283" sldId="277"/>
            <ac:picMk id="6" creationId="{325A19EF-55A9-42EF-8E3F-A97BDB11EB1F}"/>
          </ac:picMkLst>
        </pc:picChg>
      </pc:sldChg>
      <pc:sldChg chg="modSp">
        <pc:chgData name="Andrea Chamorro" userId="f1c9ba24180a7618" providerId="LiveId" clId="{27411C44-0817-4D5B-9EFD-CF91531D775E}" dt="2020-06-08T17:06:02.776" v="1020" actId="20577"/>
        <pc:sldMkLst>
          <pc:docMk/>
          <pc:sldMk cId="4172863207" sldId="283"/>
        </pc:sldMkLst>
        <pc:spChg chg="mod">
          <ac:chgData name="Andrea Chamorro" userId="f1c9ba24180a7618" providerId="LiveId" clId="{27411C44-0817-4D5B-9EFD-CF91531D775E}" dt="2020-06-08T17:06:02.776" v="1020" actId="20577"/>
          <ac:spMkLst>
            <pc:docMk/>
            <pc:sldMk cId="4172863207" sldId="283"/>
            <ac:spMk id="14" creationId="{726DB27F-E177-49AD-82A4-B538F450FD76}"/>
          </ac:spMkLst>
        </pc:spChg>
      </pc:sldChg>
      <pc:sldChg chg="modSp">
        <pc:chgData name="Andrea Chamorro" userId="f1c9ba24180a7618" providerId="LiveId" clId="{27411C44-0817-4D5B-9EFD-CF91531D775E}" dt="2020-06-10T13:46:47.345" v="2013" actId="20577"/>
        <pc:sldMkLst>
          <pc:docMk/>
          <pc:sldMk cId="1759351927" sldId="293"/>
        </pc:sldMkLst>
        <pc:spChg chg="mod">
          <ac:chgData name="Andrea Chamorro" userId="f1c9ba24180a7618" providerId="LiveId" clId="{27411C44-0817-4D5B-9EFD-CF91531D775E}" dt="2020-06-10T13:46:47.345" v="2013" actId="20577"/>
          <ac:spMkLst>
            <pc:docMk/>
            <pc:sldMk cId="1759351927" sldId="293"/>
            <ac:spMk id="2" creationId="{C1A65C6E-8D94-4609-95AE-7C7F175AD7AB}"/>
          </ac:spMkLst>
        </pc:spChg>
      </pc:sldChg>
      <pc:sldChg chg="modSp ord">
        <pc:chgData name="Andrea Chamorro" userId="f1c9ba24180a7618" providerId="LiveId" clId="{27411C44-0817-4D5B-9EFD-CF91531D775E}" dt="2020-06-08T15:59:19.680" v="590" actId="20577"/>
        <pc:sldMkLst>
          <pc:docMk/>
          <pc:sldMk cId="1623926410" sldId="302"/>
        </pc:sldMkLst>
        <pc:spChg chg="mod">
          <ac:chgData name="Andrea Chamorro" userId="f1c9ba24180a7618" providerId="LiveId" clId="{27411C44-0817-4D5B-9EFD-CF91531D775E}" dt="2020-06-08T15:59:19.680" v="590" actId="20577"/>
          <ac:spMkLst>
            <pc:docMk/>
            <pc:sldMk cId="1623926410" sldId="302"/>
            <ac:spMk id="2" creationId="{C1A65C6E-8D94-4609-95AE-7C7F175AD7AB}"/>
          </ac:spMkLst>
        </pc:spChg>
      </pc:sldChg>
      <pc:sldChg chg="modSp modAnim">
        <pc:chgData name="Andrea Chamorro" userId="f1c9ba24180a7618" providerId="LiveId" clId="{27411C44-0817-4D5B-9EFD-CF91531D775E}" dt="2020-06-08T15:24:05.684" v="2"/>
        <pc:sldMkLst>
          <pc:docMk/>
          <pc:sldMk cId="3439925430" sldId="303"/>
        </pc:sldMkLst>
        <pc:spChg chg="mod">
          <ac:chgData name="Andrea Chamorro" userId="f1c9ba24180a7618" providerId="LiveId" clId="{27411C44-0817-4D5B-9EFD-CF91531D775E}" dt="2020-06-08T15:24:04.201" v="1"/>
          <ac:spMkLst>
            <pc:docMk/>
            <pc:sldMk cId="3439925430" sldId="303"/>
            <ac:spMk id="8" creationId="{63FB3E48-7038-4DF3-BB6C-45481839C678}"/>
          </ac:spMkLst>
        </pc:spChg>
      </pc:sldChg>
      <pc:sldChg chg="modSp">
        <pc:chgData name="Andrea Chamorro" userId="f1c9ba24180a7618" providerId="LiveId" clId="{27411C44-0817-4D5B-9EFD-CF91531D775E}" dt="2020-06-10T15:30:10.749" v="2096" actId="20577"/>
        <pc:sldMkLst>
          <pc:docMk/>
          <pc:sldMk cId="94306837" sldId="304"/>
        </pc:sldMkLst>
        <pc:spChg chg="mod">
          <ac:chgData name="Andrea Chamorro" userId="f1c9ba24180a7618" providerId="LiveId" clId="{27411C44-0817-4D5B-9EFD-CF91531D775E}" dt="2020-06-10T13:46:15.166" v="2011" actId="20577"/>
          <ac:spMkLst>
            <pc:docMk/>
            <pc:sldMk cId="94306837" sldId="304"/>
            <ac:spMk id="2" creationId="{C1A65C6E-8D94-4609-95AE-7C7F175AD7AB}"/>
          </ac:spMkLst>
        </pc:spChg>
        <pc:spChg chg="mod">
          <ac:chgData name="Andrea Chamorro" userId="f1c9ba24180a7618" providerId="LiveId" clId="{27411C44-0817-4D5B-9EFD-CF91531D775E}" dt="2020-06-10T15:30:10.749" v="2096" actId="20577"/>
          <ac:spMkLst>
            <pc:docMk/>
            <pc:sldMk cId="94306837" sldId="304"/>
            <ac:spMk id="8" creationId="{63FB3E48-7038-4DF3-BB6C-45481839C678}"/>
          </ac:spMkLst>
        </pc:spChg>
      </pc:sldChg>
      <pc:sldChg chg="addSp delSp modAnim">
        <pc:chgData name="Andrea Chamorro" userId="f1c9ba24180a7618" providerId="LiveId" clId="{27411C44-0817-4D5B-9EFD-CF91531D775E}" dt="2020-06-08T17:05:18.006" v="1010"/>
        <pc:sldMkLst>
          <pc:docMk/>
          <pc:sldMk cId="1290051484" sldId="305"/>
        </pc:sldMkLst>
        <pc:spChg chg="add del">
          <ac:chgData name="Andrea Chamorro" userId="f1c9ba24180a7618" providerId="LiveId" clId="{27411C44-0817-4D5B-9EFD-CF91531D775E}" dt="2020-06-08T17:05:18.006" v="1010"/>
          <ac:spMkLst>
            <pc:docMk/>
            <pc:sldMk cId="1290051484" sldId="305"/>
            <ac:spMk id="30" creationId="{937FAEBC-BBD7-4B75-9DA9-67F6B4BDC98B}"/>
          </ac:spMkLst>
        </pc:spChg>
        <pc:picChg chg="add del">
          <ac:chgData name="Andrea Chamorro" userId="f1c9ba24180a7618" providerId="LiveId" clId="{27411C44-0817-4D5B-9EFD-CF91531D775E}" dt="2020-06-08T17:05:18.006" v="1010"/>
          <ac:picMkLst>
            <pc:docMk/>
            <pc:sldMk cId="1290051484" sldId="305"/>
            <ac:picMk id="31" creationId="{3B69773C-C63A-4B23-80B9-CDDE13099175}"/>
          </ac:picMkLst>
        </pc:picChg>
      </pc:sldChg>
      <pc:sldChg chg="modSp">
        <pc:chgData name="Andrea Chamorro" userId="f1c9ba24180a7618" providerId="LiveId" clId="{27411C44-0817-4D5B-9EFD-CF91531D775E}" dt="2020-06-10T01:46:53.945" v="2010" actId="1076"/>
        <pc:sldMkLst>
          <pc:docMk/>
          <pc:sldMk cId="1975929964" sldId="306"/>
        </pc:sldMkLst>
        <pc:spChg chg="mod">
          <ac:chgData name="Andrea Chamorro" userId="f1c9ba24180a7618" providerId="LiveId" clId="{27411C44-0817-4D5B-9EFD-CF91531D775E}" dt="2020-06-10T01:46:53.945" v="2010" actId="1076"/>
          <ac:spMkLst>
            <pc:docMk/>
            <pc:sldMk cId="1975929964" sldId="306"/>
            <ac:spMk id="2" creationId="{11525CE3-11DD-4CCD-854A-984C8F11A4C2}"/>
          </ac:spMkLst>
        </pc:spChg>
      </pc:sldChg>
      <pc:sldChg chg="addSp delSp modSp add ord modAnim">
        <pc:chgData name="Andrea Chamorro" userId="f1c9ba24180a7618" providerId="LiveId" clId="{27411C44-0817-4D5B-9EFD-CF91531D775E}" dt="2020-06-08T17:06:46.294" v="1022" actId="20577"/>
        <pc:sldMkLst>
          <pc:docMk/>
          <pc:sldMk cId="2876100428" sldId="307"/>
        </pc:sldMkLst>
        <pc:spChg chg="mod">
          <ac:chgData name="Andrea Chamorro" userId="f1c9ba24180a7618" providerId="LiveId" clId="{27411C44-0817-4D5B-9EFD-CF91531D775E}" dt="2020-06-08T15:30:36.404" v="40" actId="20577"/>
          <ac:spMkLst>
            <pc:docMk/>
            <pc:sldMk cId="2876100428" sldId="307"/>
            <ac:spMk id="2" creationId="{C1A65C6E-8D94-4609-95AE-7C7F175AD7AB}"/>
          </ac:spMkLst>
        </pc:spChg>
        <pc:spChg chg="add mod">
          <ac:chgData name="Andrea Chamorro" userId="f1c9ba24180a7618" providerId="LiveId" clId="{27411C44-0817-4D5B-9EFD-CF91531D775E}" dt="2020-06-08T15:29:32.667" v="38"/>
          <ac:spMkLst>
            <pc:docMk/>
            <pc:sldMk cId="2876100428" sldId="307"/>
            <ac:spMk id="3" creationId="{27DC83FC-BF77-45F0-B43E-FD059D9F7AA6}"/>
          </ac:spMkLst>
        </pc:spChg>
        <pc:spChg chg="mod">
          <ac:chgData name="Andrea Chamorro" userId="f1c9ba24180a7618" providerId="LiveId" clId="{27411C44-0817-4D5B-9EFD-CF91531D775E}" dt="2020-06-08T17:06:46.294" v="1022" actId="20577"/>
          <ac:spMkLst>
            <pc:docMk/>
            <pc:sldMk cId="2876100428" sldId="307"/>
            <ac:spMk id="8" creationId="{63FB3E48-7038-4DF3-BB6C-45481839C678}"/>
          </ac:spMkLst>
        </pc:spChg>
        <pc:spChg chg="mod">
          <ac:chgData name="Andrea Chamorro" userId="f1c9ba24180a7618" providerId="LiveId" clId="{27411C44-0817-4D5B-9EFD-CF91531D775E}" dt="2020-06-08T16:06:01.048" v="787" actId="20577"/>
          <ac:spMkLst>
            <pc:docMk/>
            <pc:sldMk cId="2876100428" sldId="307"/>
            <ac:spMk id="9" creationId="{5EB6E92F-4CE6-46DD-AEC0-FFC703303201}"/>
          </ac:spMkLst>
        </pc:spChg>
        <pc:spChg chg="mod">
          <ac:chgData name="Andrea Chamorro" userId="f1c9ba24180a7618" providerId="LiveId" clId="{27411C44-0817-4D5B-9EFD-CF91531D775E}" dt="2020-06-08T16:05:10.564" v="776" actId="108"/>
          <ac:spMkLst>
            <pc:docMk/>
            <pc:sldMk cId="2876100428" sldId="307"/>
            <ac:spMk id="19" creationId="{F1C6192D-0D3F-4EE0-9BF6-270FB27B7737}"/>
          </ac:spMkLst>
        </pc:spChg>
        <pc:spChg chg="mod">
          <ac:chgData name="Andrea Chamorro" userId="f1c9ba24180a7618" providerId="LiveId" clId="{27411C44-0817-4D5B-9EFD-CF91531D775E}" dt="2020-06-08T16:07:20.840" v="813" actId="6549"/>
          <ac:spMkLst>
            <pc:docMk/>
            <pc:sldMk cId="2876100428" sldId="307"/>
            <ac:spMk id="21" creationId="{B871C812-0B9E-4324-8DA3-03B3CB6E147F}"/>
          </ac:spMkLst>
        </pc:spChg>
        <pc:graphicFrameChg chg="add mod">
          <ac:chgData name="Andrea Chamorro" userId="f1c9ba24180a7618" providerId="LiveId" clId="{27411C44-0817-4D5B-9EFD-CF91531D775E}" dt="2020-06-08T16:04:17.795" v="771" actId="1076"/>
          <ac:graphicFrameMkLst>
            <pc:docMk/>
            <pc:sldMk cId="2876100428" sldId="307"/>
            <ac:graphicFrameMk id="12" creationId="{1DA8502A-57EC-41C2-9D77-F64A3C443E91}"/>
          </ac:graphicFrameMkLst>
        </pc:graphicFrameChg>
        <pc:picChg chg="add del">
          <ac:chgData name="Andrea Chamorro" userId="f1c9ba24180a7618" providerId="LiveId" clId="{27411C44-0817-4D5B-9EFD-CF91531D775E}" dt="2020-06-08T15:27:16.498" v="34"/>
          <ac:picMkLst>
            <pc:docMk/>
            <pc:sldMk cId="2876100428" sldId="307"/>
            <ac:picMk id="28" creationId="{2D93797C-8A57-4A13-A561-1B3DFE4BA8D6}"/>
          </ac:picMkLst>
        </pc:picChg>
        <pc:picChg chg="add del">
          <ac:chgData name="Andrea Chamorro" userId="f1c9ba24180a7618" providerId="LiveId" clId="{27411C44-0817-4D5B-9EFD-CF91531D775E}" dt="2020-06-08T15:27:29.241" v="36"/>
          <ac:picMkLst>
            <pc:docMk/>
            <pc:sldMk cId="2876100428" sldId="307"/>
            <ac:picMk id="29" creationId="{F3B80B30-2C09-498F-AD60-B943A12B22F3}"/>
          </ac:picMkLst>
        </pc:picChg>
      </pc:sldChg>
      <pc:sldChg chg="addSp delSp modSp add modAnim">
        <pc:chgData name="Andrea Chamorro" userId="f1c9ba24180a7618" providerId="LiveId" clId="{27411C44-0817-4D5B-9EFD-CF91531D775E}" dt="2020-06-08T16:13:57.844" v="840"/>
        <pc:sldMkLst>
          <pc:docMk/>
          <pc:sldMk cId="3171600265" sldId="308"/>
        </pc:sldMkLst>
        <pc:spChg chg="mod">
          <ac:chgData name="Andrea Chamorro" userId="f1c9ba24180a7618" providerId="LiveId" clId="{27411C44-0817-4D5B-9EFD-CF91531D775E}" dt="2020-06-08T16:11:09.053" v="836" actId="20578"/>
          <ac:spMkLst>
            <pc:docMk/>
            <pc:sldMk cId="3171600265" sldId="308"/>
            <ac:spMk id="3" creationId="{27DC83FC-BF77-45F0-B43E-FD059D9F7AA6}"/>
          </ac:spMkLst>
        </pc:spChg>
        <pc:spChg chg="add mod">
          <ac:chgData name="Andrea Chamorro" userId="f1c9ba24180a7618" providerId="LiveId" clId="{27411C44-0817-4D5B-9EFD-CF91531D775E}" dt="2020-06-08T16:12:32.322" v="839"/>
          <ac:spMkLst>
            <pc:docMk/>
            <pc:sldMk cId="3171600265" sldId="308"/>
            <ac:spMk id="5" creationId="{5E863557-F0E5-4A54-83B1-B438C08AEFAD}"/>
          </ac:spMkLst>
        </pc:spChg>
        <pc:spChg chg="mod">
          <ac:chgData name="Andrea Chamorro" userId="f1c9ba24180a7618" providerId="LiveId" clId="{27411C44-0817-4D5B-9EFD-CF91531D775E}" dt="2020-06-08T16:09:08.050" v="833" actId="20577"/>
          <ac:spMkLst>
            <pc:docMk/>
            <pc:sldMk cId="3171600265" sldId="308"/>
            <ac:spMk id="8" creationId="{63FB3E48-7038-4DF3-BB6C-45481839C678}"/>
          </ac:spMkLst>
        </pc:spChg>
        <pc:spChg chg="mod">
          <ac:chgData name="Andrea Chamorro" userId="f1c9ba24180a7618" providerId="LiveId" clId="{27411C44-0817-4D5B-9EFD-CF91531D775E}" dt="2020-06-08T16:01:17.659" v="759"/>
          <ac:spMkLst>
            <pc:docMk/>
            <pc:sldMk cId="3171600265" sldId="308"/>
            <ac:spMk id="9" creationId="{5EB6E92F-4CE6-46DD-AEC0-FFC703303201}"/>
          </ac:spMkLst>
        </pc:spChg>
        <pc:spChg chg="add">
          <ac:chgData name="Andrea Chamorro" userId="f1c9ba24180a7618" providerId="LiveId" clId="{27411C44-0817-4D5B-9EFD-CF91531D775E}" dt="2020-06-08T16:13:57.844" v="840"/>
          <ac:spMkLst>
            <pc:docMk/>
            <pc:sldMk cId="3171600265" sldId="308"/>
            <ac:spMk id="10" creationId="{E56D8524-7DA2-406E-871A-6008DEA1DEFE}"/>
          </ac:spMkLst>
        </pc:spChg>
        <pc:spChg chg="mod">
          <ac:chgData name="Andrea Chamorro" userId="f1c9ba24180a7618" providerId="LiveId" clId="{27411C44-0817-4D5B-9EFD-CF91531D775E}" dt="2020-06-08T16:10:53.714" v="834"/>
          <ac:spMkLst>
            <pc:docMk/>
            <pc:sldMk cId="3171600265" sldId="308"/>
            <ac:spMk id="19" creationId="{F1C6192D-0D3F-4EE0-9BF6-270FB27B7737}"/>
          </ac:spMkLst>
        </pc:spChg>
        <pc:spChg chg="mod">
          <ac:chgData name="Andrea Chamorro" userId="f1c9ba24180a7618" providerId="LiveId" clId="{27411C44-0817-4D5B-9EFD-CF91531D775E}" dt="2020-06-08T16:06:46.823" v="800" actId="20577"/>
          <ac:spMkLst>
            <pc:docMk/>
            <pc:sldMk cId="3171600265" sldId="308"/>
            <ac:spMk id="21" creationId="{B871C812-0B9E-4324-8DA3-03B3CB6E147F}"/>
          </ac:spMkLst>
        </pc:spChg>
        <pc:graphicFrameChg chg="del mod">
          <ac:chgData name="Andrea Chamorro" userId="f1c9ba24180a7618" providerId="LiveId" clId="{27411C44-0817-4D5B-9EFD-CF91531D775E}" dt="2020-06-08T15:53:31.311" v="249" actId="478"/>
          <ac:graphicFrameMkLst>
            <pc:docMk/>
            <pc:sldMk cId="3171600265" sldId="308"/>
            <ac:graphicFrameMk id="12" creationId="{1DA8502A-57EC-41C2-9D77-F64A3C443E91}"/>
          </ac:graphicFrameMkLst>
        </pc:graphicFrameChg>
        <pc:picChg chg="add">
          <ac:chgData name="Andrea Chamorro" userId="f1c9ba24180a7618" providerId="LiveId" clId="{27411C44-0817-4D5B-9EFD-CF91531D775E}" dt="2020-06-08T15:53:32.022" v="250"/>
          <ac:picMkLst>
            <pc:docMk/>
            <pc:sldMk cId="3171600265" sldId="308"/>
            <ac:picMk id="28" creationId="{56E3FAAC-D88B-4E1B-A32F-65B2949D2E4E}"/>
          </ac:picMkLst>
        </pc:picChg>
      </pc:sldChg>
      <pc:sldChg chg="addSp modSp add modAnim">
        <pc:chgData name="Andrea Chamorro" userId="f1c9ba24180a7618" providerId="LiveId" clId="{27411C44-0817-4D5B-9EFD-CF91531D775E}" dt="2020-06-08T18:57:29.749" v="1129" actId="20577"/>
        <pc:sldMkLst>
          <pc:docMk/>
          <pc:sldMk cId="4253287239" sldId="309"/>
        </pc:sldMkLst>
        <pc:spChg chg="mod">
          <ac:chgData name="Andrea Chamorro" userId="f1c9ba24180a7618" providerId="LiveId" clId="{27411C44-0817-4D5B-9EFD-CF91531D775E}" dt="2020-06-08T16:28:04.328" v="994" actId="20577"/>
          <ac:spMkLst>
            <pc:docMk/>
            <pc:sldMk cId="4253287239" sldId="309"/>
            <ac:spMk id="2" creationId="{C1A65C6E-8D94-4609-95AE-7C7F175AD7AB}"/>
          </ac:spMkLst>
        </pc:spChg>
        <pc:spChg chg="add mod">
          <ac:chgData name="Andrea Chamorro" userId="f1c9ba24180a7618" providerId="LiveId" clId="{27411C44-0817-4D5B-9EFD-CF91531D775E}" dt="2020-06-08T16:30:11.123" v="1007" actId="207"/>
          <ac:spMkLst>
            <pc:docMk/>
            <pc:sldMk cId="4253287239" sldId="309"/>
            <ac:spMk id="5" creationId="{187751DB-905D-4F95-A7EB-8ADAC0F7ED91}"/>
          </ac:spMkLst>
        </pc:spChg>
        <pc:spChg chg="mod">
          <ac:chgData name="Andrea Chamorro" userId="f1c9ba24180a7618" providerId="LiveId" clId="{27411C44-0817-4D5B-9EFD-CF91531D775E}" dt="2020-06-08T16:28:52.753" v="1000" actId="404"/>
          <ac:spMkLst>
            <pc:docMk/>
            <pc:sldMk cId="4253287239" sldId="309"/>
            <ac:spMk id="8" creationId="{63FB3E48-7038-4DF3-BB6C-45481839C678}"/>
          </ac:spMkLst>
        </pc:spChg>
        <pc:spChg chg="mod">
          <ac:chgData name="Andrea Chamorro" userId="f1c9ba24180a7618" providerId="LiveId" clId="{27411C44-0817-4D5B-9EFD-CF91531D775E}" dt="2020-06-08T17:09:19.606" v="1127" actId="20577"/>
          <ac:spMkLst>
            <pc:docMk/>
            <pc:sldMk cId="4253287239" sldId="309"/>
            <ac:spMk id="9" creationId="{5EB6E92F-4CE6-46DD-AEC0-FFC703303201}"/>
          </ac:spMkLst>
        </pc:spChg>
        <pc:spChg chg="mod">
          <ac:chgData name="Andrea Chamorro" userId="f1c9ba24180a7618" providerId="LiveId" clId="{27411C44-0817-4D5B-9EFD-CF91531D775E}" dt="2020-06-08T16:28:59.649" v="1001" actId="108"/>
          <ac:spMkLst>
            <pc:docMk/>
            <pc:sldMk cId="4253287239" sldId="309"/>
            <ac:spMk id="19" creationId="{F1C6192D-0D3F-4EE0-9BF6-270FB27B7737}"/>
          </ac:spMkLst>
        </pc:spChg>
        <pc:spChg chg="mod">
          <ac:chgData name="Andrea Chamorro" userId="f1c9ba24180a7618" providerId="LiveId" clId="{27411C44-0817-4D5B-9EFD-CF91531D775E}" dt="2020-06-08T16:25:55.711" v="948" actId="6549"/>
          <ac:spMkLst>
            <pc:docMk/>
            <pc:sldMk cId="4253287239" sldId="309"/>
            <ac:spMk id="21" creationId="{B871C812-0B9E-4324-8DA3-03B3CB6E147F}"/>
          </ac:spMkLst>
        </pc:spChg>
        <pc:picChg chg="add">
          <ac:chgData name="Andrea Chamorro" userId="f1c9ba24180a7618" providerId="LiveId" clId="{27411C44-0817-4D5B-9EFD-CF91531D775E}" dt="2020-06-08T16:28:19.554" v="995"/>
          <ac:picMkLst>
            <pc:docMk/>
            <pc:sldMk cId="4253287239" sldId="309"/>
            <ac:picMk id="29" creationId="{F67137F1-0D91-4B3E-B134-4BB3EC3AA973}"/>
          </ac:picMkLst>
        </pc:picChg>
        <pc:picChg chg="add">
          <ac:chgData name="Andrea Chamorro" userId="f1c9ba24180a7618" providerId="LiveId" clId="{27411C44-0817-4D5B-9EFD-CF91531D775E}" dt="2020-06-08T16:28:31.250" v="996"/>
          <ac:picMkLst>
            <pc:docMk/>
            <pc:sldMk cId="4253287239" sldId="309"/>
            <ac:picMk id="30" creationId="{8ECE29F0-A143-46B1-92A2-2518DE3DEC85}"/>
          </ac:picMkLst>
        </pc:picChg>
        <pc:cxnChg chg="add mod">
          <ac:chgData name="Andrea Chamorro" userId="f1c9ba24180a7618" providerId="LiveId" clId="{27411C44-0817-4D5B-9EFD-CF91531D775E}" dt="2020-06-08T16:30:41.392" v="1008" actId="11529"/>
          <ac:cxnSpMkLst>
            <pc:docMk/>
            <pc:sldMk cId="4253287239" sldId="309"/>
            <ac:cxnSpMk id="12" creationId="{12DBA2EE-AF0A-4D09-B093-92439D8FC7A4}"/>
          </ac:cxnSpMkLst>
        </pc:cxnChg>
      </pc:sldChg>
      <pc:sldChg chg="addSp modSp add modAnim">
        <pc:chgData name="Andrea Chamorro" userId="f1c9ba24180a7618" providerId="LiveId" clId="{27411C44-0817-4D5B-9EFD-CF91531D775E}" dt="2020-06-10T01:40:17.736" v="1988" actId="20577"/>
        <pc:sldMkLst>
          <pc:docMk/>
          <pc:sldMk cId="3733275528" sldId="310"/>
        </pc:sldMkLst>
        <pc:spChg chg="mod">
          <ac:chgData name="Andrea Chamorro" userId="f1c9ba24180a7618" providerId="LiveId" clId="{27411C44-0817-4D5B-9EFD-CF91531D775E}" dt="2020-06-08T17:08:26.132" v="1063" actId="6549"/>
          <ac:spMkLst>
            <pc:docMk/>
            <pc:sldMk cId="3733275528" sldId="310"/>
            <ac:spMk id="2" creationId="{C1A65C6E-8D94-4609-95AE-7C7F175AD7AB}"/>
          </ac:spMkLst>
        </pc:spChg>
        <pc:spChg chg="mod">
          <ac:chgData name="Andrea Chamorro" userId="f1c9ba24180a7618" providerId="LiveId" clId="{27411C44-0817-4D5B-9EFD-CF91531D775E}" dt="2020-06-10T01:34:28.843" v="1566" actId="20577"/>
          <ac:spMkLst>
            <pc:docMk/>
            <pc:sldMk cId="3733275528" sldId="310"/>
            <ac:spMk id="8" creationId="{63FB3E48-7038-4DF3-BB6C-45481839C678}"/>
          </ac:spMkLst>
        </pc:spChg>
        <pc:spChg chg="mod">
          <ac:chgData name="Andrea Chamorro" userId="f1c9ba24180a7618" providerId="LiveId" clId="{27411C44-0817-4D5B-9EFD-CF91531D775E}" dt="2020-06-08T17:08:59.678" v="1117" actId="20577"/>
          <ac:spMkLst>
            <pc:docMk/>
            <pc:sldMk cId="3733275528" sldId="310"/>
            <ac:spMk id="9" creationId="{5EB6E92F-4CE6-46DD-AEC0-FFC703303201}"/>
          </ac:spMkLst>
        </pc:spChg>
        <pc:spChg chg="mod">
          <ac:chgData name="Andrea Chamorro" userId="f1c9ba24180a7618" providerId="LiveId" clId="{27411C44-0817-4D5B-9EFD-CF91531D775E}" dt="2020-06-10T01:30:28.223" v="1258" actId="6549"/>
          <ac:spMkLst>
            <pc:docMk/>
            <pc:sldMk cId="3733275528" sldId="310"/>
            <ac:spMk id="19" creationId="{F1C6192D-0D3F-4EE0-9BF6-270FB27B7737}"/>
          </ac:spMkLst>
        </pc:spChg>
        <pc:spChg chg="mod">
          <ac:chgData name="Andrea Chamorro" userId="f1c9ba24180a7618" providerId="LiveId" clId="{27411C44-0817-4D5B-9EFD-CF91531D775E}" dt="2020-06-08T17:08:44.302" v="1107" actId="20577"/>
          <ac:spMkLst>
            <pc:docMk/>
            <pc:sldMk cId="3733275528" sldId="310"/>
            <ac:spMk id="21" creationId="{B871C812-0B9E-4324-8DA3-03B3CB6E147F}"/>
          </ac:spMkLst>
        </pc:spChg>
        <pc:spChg chg="add">
          <ac:chgData name="Andrea Chamorro" userId="f1c9ba24180a7618" providerId="LiveId" clId="{27411C44-0817-4D5B-9EFD-CF91531D775E}" dt="2020-06-10T01:31:19.926" v="1307"/>
          <ac:spMkLst>
            <pc:docMk/>
            <pc:sldMk cId="3733275528" sldId="310"/>
            <ac:spMk id="28" creationId="{6BBD294C-1890-4290-8912-B4CB753F05BA}"/>
          </ac:spMkLst>
        </pc:spChg>
        <pc:spChg chg="add">
          <ac:chgData name="Andrea Chamorro" userId="f1c9ba24180a7618" providerId="LiveId" clId="{27411C44-0817-4D5B-9EFD-CF91531D775E}" dt="2020-06-10T01:31:42.031" v="1308"/>
          <ac:spMkLst>
            <pc:docMk/>
            <pc:sldMk cId="3733275528" sldId="310"/>
            <ac:spMk id="29" creationId="{7B50B85F-F6B6-4B5A-ADB7-5E4DCB4398BF}"/>
          </ac:spMkLst>
        </pc:spChg>
        <pc:spChg chg="add">
          <ac:chgData name="Andrea Chamorro" userId="f1c9ba24180a7618" providerId="LiveId" clId="{27411C44-0817-4D5B-9EFD-CF91531D775E}" dt="2020-06-10T01:31:55.314" v="1309"/>
          <ac:spMkLst>
            <pc:docMk/>
            <pc:sldMk cId="3733275528" sldId="310"/>
            <ac:spMk id="31" creationId="{4C193770-2EA2-484F-AB38-36E9F2B876BA}"/>
          </ac:spMkLst>
        </pc:spChg>
        <pc:spChg chg="add mod">
          <ac:chgData name="Andrea Chamorro" userId="f1c9ba24180a7618" providerId="LiveId" clId="{27411C44-0817-4D5B-9EFD-CF91531D775E}" dt="2020-06-10T01:40:17.736" v="1988" actId="20577"/>
          <ac:spMkLst>
            <pc:docMk/>
            <pc:sldMk cId="3733275528" sldId="310"/>
            <ac:spMk id="32" creationId="{1338A0C1-97F7-46C5-8BDC-0A929776CD5F}"/>
          </ac:spMkLst>
        </pc:spChg>
      </pc:sldChg>
      <pc:sldChg chg="addSp delSp modSp add delAnim">
        <pc:chgData name="Andrea Chamorro" userId="f1c9ba24180a7618" providerId="LiveId" clId="{27411C44-0817-4D5B-9EFD-CF91531D775E}" dt="2020-06-10T15:10:36.938" v="2034" actId="14100"/>
        <pc:sldMkLst>
          <pc:docMk/>
          <pc:sldMk cId="3560629057" sldId="311"/>
        </pc:sldMkLst>
        <pc:spChg chg="del">
          <ac:chgData name="Andrea Chamorro" userId="f1c9ba24180a7618" providerId="LiveId" clId="{27411C44-0817-4D5B-9EFD-CF91531D775E}" dt="2020-06-10T15:08:36.276" v="2015" actId="478"/>
          <ac:spMkLst>
            <pc:docMk/>
            <pc:sldMk cId="3560629057" sldId="311"/>
            <ac:spMk id="8" creationId="{63FB3E48-7038-4DF3-BB6C-45481839C678}"/>
          </ac:spMkLst>
        </pc:spChg>
        <pc:spChg chg="del">
          <ac:chgData name="Andrea Chamorro" userId="f1c9ba24180a7618" providerId="LiveId" clId="{27411C44-0817-4D5B-9EFD-CF91531D775E}" dt="2020-06-10T15:08:36.276" v="2015" actId="478"/>
          <ac:spMkLst>
            <pc:docMk/>
            <pc:sldMk cId="3560629057" sldId="311"/>
            <ac:spMk id="9" creationId="{5EB6E92F-4CE6-46DD-AEC0-FFC703303201}"/>
          </ac:spMkLst>
        </pc:spChg>
        <pc:spChg chg="del">
          <ac:chgData name="Andrea Chamorro" userId="f1c9ba24180a7618" providerId="LiveId" clId="{27411C44-0817-4D5B-9EFD-CF91531D775E}" dt="2020-06-10T15:08:36.276" v="2015" actId="478"/>
          <ac:spMkLst>
            <pc:docMk/>
            <pc:sldMk cId="3560629057" sldId="311"/>
            <ac:spMk id="19" creationId="{F1C6192D-0D3F-4EE0-9BF6-270FB27B7737}"/>
          </ac:spMkLst>
        </pc:spChg>
        <pc:spChg chg="mod">
          <ac:chgData name="Andrea Chamorro" userId="f1c9ba24180a7618" providerId="LiveId" clId="{27411C44-0817-4D5B-9EFD-CF91531D775E}" dt="2020-06-10T15:10:36.938" v="2034" actId="14100"/>
          <ac:spMkLst>
            <pc:docMk/>
            <pc:sldMk cId="3560629057" sldId="311"/>
            <ac:spMk id="21" creationId="{B871C812-0B9E-4324-8DA3-03B3CB6E147F}"/>
          </ac:spMkLst>
        </pc:spChg>
        <pc:grpChg chg="del">
          <ac:chgData name="Andrea Chamorro" userId="f1c9ba24180a7618" providerId="LiveId" clId="{27411C44-0817-4D5B-9EFD-CF91531D775E}" dt="2020-06-10T15:08:36.276" v="2015" actId="478"/>
          <ac:grpSpMkLst>
            <pc:docMk/>
            <pc:sldMk cId="3560629057" sldId="311"/>
            <ac:grpSpMk id="23" creationId="{3F2F7E64-41B9-4879-B152-79A24D2D008F}"/>
          </ac:grpSpMkLst>
        </pc:grpChg>
        <pc:grpChg chg="del">
          <ac:chgData name="Andrea Chamorro" userId="f1c9ba24180a7618" providerId="LiveId" clId="{27411C44-0817-4D5B-9EFD-CF91531D775E}" dt="2020-06-10T15:08:39.437" v="2016" actId="478"/>
          <ac:grpSpMkLst>
            <pc:docMk/>
            <pc:sldMk cId="3560629057" sldId="311"/>
            <ac:grpSpMk id="25" creationId="{4B21DBBB-021C-42B3-B1FE-427EC6487783}"/>
          </ac:grpSpMkLst>
        </pc:grpChg>
        <pc:grpChg chg="del">
          <ac:chgData name="Andrea Chamorro" userId="f1c9ba24180a7618" providerId="LiveId" clId="{27411C44-0817-4D5B-9EFD-CF91531D775E}" dt="2020-06-10T15:08:36.276" v="2015" actId="478"/>
          <ac:grpSpMkLst>
            <pc:docMk/>
            <pc:sldMk cId="3560629057" sldId="311"/>
            <ac:grpSpMk id="27" creationId="{A2FC5BA3-E4CD-4B7D-BEC9-76D870EAF200}"/>
          </ac:grpSpMkLst>
        </pc:grpChg>
        <pc:picChg chg="add del mod">
          <ac:chgData name="Andrea Chamorro" userId="f1c9ba24180a7618" providerId="LiveId" clId="{27411C44-0817-4D5B-9EFD-CF91531D775E}" dt="2020-06-10T15:10:30.261" v="2033" actId="478"/>
          <ac:picMkLst>
            <pc:docMk/>
            <pc:sldMk cId="3560629057" sldId="311"/>
            <ac:picMk id="5" creationId="{D0BAD37C-26FE-498F-A409-0C702005F9B6}"/>
          </ac:picMkLst>
        </pc:picChg>
        <pc:picChg chg="add mod">
          <ac:chgData name="Andrea Chamorro" userId="f1c9ba24180a7618" providerId="LiveId" clId="{27411C44-0817-4D5B-9EFD-CF91531D775E}" dt="2020-06-10T15:09:25.235" v="2023" actId="1076"/>
          <ac:picMkLst>
            <pc:docMk/>
            <pc:sldMk cId="3560629057" sldId="311"/>
            <ac:picMk id="12" creationId="{FEDE1FA2-FADC-4523-B783-62897B696278}"/>
          </ac:picMkLst>
        </pc:picChg>
      </pc:sldChg>
      <pc:sldChg chg="addSp delSp modSp add delAnim modAnim">
        <pc:chgData name="Andrea Chamorro" userId="f1c9ba24180a7618" providerId="LiveId" clId="{27411C44-0817-4D5B-9EFD-CF91531D775E}" dt="2020-06-10T15:11:13.692" v="2035" actId="14100"/>
        <pc:sldMkLst>
          <pc:docMk/>
          <pc:sldMk cId="3879198549" sldId="312"/>
        </pc:sldMkLst>
        <pc:spChg chg="del">
          <ac:chgData name="Andrea Chamorro" userId="f1c9ba24180a7618" providerId="LiveId" clId="{27411C44-0817-4D5B-9EFD-CF91531D775E}" dt="2020-06-10T15:09:56.313" v="2027" actId="478"/>
          <ac:spMkLst>
            <pc:docMk/>
            <pc:sldMk cId="3879198549" sldId="312"/>
            <ac:spMk id="2" creationId="{C1A65C6E-8D94-4609-95AE-7C7F175AD7AB}"/>
          </ac:spMkLst>
        </pc:spChg>
        <pc:spChg chg="add del mod">
          <ac:chgData name="Andrea Chamorro" userId="f1c9ba24180a7618" providerId="LiveId" clId="{27411C44-0817-4D5B-9EFD-CF91531D775E}" dt="2020-06-10T15:10:01.299" v="2028" actId="478"/>
          <ac:spMkLst>
            <pc:docMk/>
            <pc:sldMk cId="3879198549" sldId="312"/>
            <ac:spMk id="8" creationId="{FE9DCBEE-E25A-4365-970F-A029F01DCE39}"/>
          </ac:spMkLst>
        </pc:spChg>
        <pc:spChg chg="add">
          <ac:chgData name="Andrea Chamorro" userId="f1c9ba24180a7618" providerId="LiveId" clId="{27411C44-0817-4D5B-9EFD-CF91531D775E}" dt="2020-06-10T15:10:09.592" v="2030"/>
          <ac:spMkLst>
            <pc:docMk/>
            <pc:sldMk cId="3879198549" sldId="312"/>
            <ac:spMk id="11" creationId="{882AC4AE-E815-446C-90D3-6271C4B39223}"/>
          </ac:spMkLst>
        </pc:spChg>
        <pc:spChg chg="add">
          <ac:chgData name="Andrea Chamorro" userId="f1c9ba24180a7618" providerId="LiveId" clId="{27411C44-0817-4D5B-9EFD-CF91531D775E}" dt="2020-06-10T15:10:09.592" v="2030"/>
          <ac:spMkLst>
            <pc:docMk/>
            <pc:sldMk cId="3879198549" sldId="312"/>
            <ac:spMk id="13" creationId="{CE325582-02A3-4D3D-9FF7-C1ADD769811E}"/>
          </ac:spMkLst>
        </pc:spChg>
        <pc:spChg chg="del">
          <ac:chgData name="Andrea Chamorro" userId="f1c9ba24180a7618" providerId="LiveId" clId="{27411C44-0817-4D5B-9EFD-CF91531D775E}" dt="2020-06-10T15:09:56.313" v="2027" actId="478"/>
          <ac:spMkLst>
            <pc:docMk/>
            <pc:sldMk cId="3879198549" sldId="312"/>
            <ac:spMk id="21" creationId="{B871C812-0B9E-4324-8DA3-03B3CB6E147F}"/>
          </ac:spMkLst>
        </pc:spChg>
        <pc:picChg chg="mod">
          <ac:chgData name="Andrea Chamorro" userId="f1c9ba24180a7618" providerId="LiveId" clId="{27411C44-0817-4D5B-9EFD-CF91531D775E}" dt="2020-06-10T15:11:13.692" v="2035" actId="14100"/>
          <ac:picMkLst>
            <pc:docMk/>
            <pc:sldMk cId="3879198549" sldId="312"/>
            <ac:picMk id="5" creationId="{D0BAD37C-26FE-498F-A409-0C702005F9B6}"/>
          </ac:picMkLst>
        </pc:picChg>
        <pc:picChg chg="del">
          <ac:chgData name="Andrea Chamorro" userId="f1c9ba24180a7618" providerId="LiveId" clId="{27411C44-0817-4D5B-9EFD-CF91531D775E}" dt="2020-06-10T15:10:02.354" v="2029" actId="478"/>
          <ac:picMkLst>
            <pc:docMk/>
            <pc:sldMk cId="3879198549" sldId="312"/>
            <ac:picMk id="12" creationId="{FEDE1FA2-FADC-4523-B783-62897B696278}"/>
          </ac:picMkLst>
        </pc:picChg>
      </pc:sldChg>
      <pc:sldChg chg="addSp delSp modSp add delAnim modAnim">
        <pc:chgData name="Andrea Chamorro" userId="f1c9ba24180a7618" providerId="LiveId" clId="{27411C44-0817-4D5B-9EFD-CF91531D775E}" dt="2020-06-10T15:19:03.027" v="2047" actId="14100"/>
        <pc:sldMkLst>
          <pc:docMk/>
          <pc:sldMk cId="2016840260" sldId="313"/>
        </pc:sldMkLst>
        <pc:spChg chg="add del mod">
          <ac:chgData name="Andrea Chamorro" userId="f1c9ba24180a7618" providerId="LiveId" clId="{27411C44-0817-4D5B-9EFD-CF91531D775E}" dt="2020-06-10T15:18:06.825" v="2040" actId="478"/>
          <ac:spMkLst>
            <pc:docMk/>
            <pc:sldMk cId="2016840260" sldId="313"/>
            <ac:spMk id="3" creationId="{22F5E49E-BE65-421A-902F-B61AFB70C813}"/>
          </ac:spMkLst>
        </pc:spChg>
        <pc:spChg chg="add del">
          <ac:chgData name="Andrea Chamorro" userId="f1c9ba24180a7618" providerId="LiveId" clId="{27411C44-0817-4D5B-9EFD-CF91531D775E}" dt="2020-06-10T15:18:01.480" v="2039"/>
          <ac:spMkLst>
            <pc:docMk/>
            <pc:sldMk cId="2016840260" sldId="313"/>
            <ac:spMk id="10" creationId="{5C629774-7DC6-431A-AB90-284DE26A7520}"/>
          </ac:spMkLst>
        </pc:spChg>
        <pc:spChg chg="del">
          <ac:chgData name="Andrea Chamorro" userId="f1c9ba24180a7618" providerId="LiveId" clId="{27411C44-0817-4D5B-9EFD-CF91531D775E}" dt="2020-06-10T15:17:54.895" v="2037" actId="478"/>
          <ac:spMkLst>
            <pc:docMk/>
            <pc:sldMk cId="2016840260" sldId="313"/>
            <ac:spMk id="11" creationId="{882AC4AE-E815-446C-90D3-6271C4B39223}"/>
          </ac:spMkLst>
        </pc:spChg>
        <pc:spChg chg="add del">
          <ac:chgData name="Andrea Chamorro" userId="f1c9ba24180a7618" providerId="LiveId" clId="{27411C44-0817-4D5B-9EFD-CF91531D775E}" dt="2020-06-10T15:18:01.480" v="2039"/>
          <ac:spMkLst>
            <pc:docMk/>
            <pc:sldMk cId="2016840260" sldId="313"/>
            <ac:spMk id="12" creationId="{A8AB2D9B-0C62-455A-A397-43325E9D8146}"/>
          </ac:spMkLst>
        </pc:spChg>
        <pc:spChg chg="del">
          <ac:chgData name="Andrea Chamorro" userId="f1c9ba24180a7618" providerId="LiveId" clId="{27411C44-0817-4D5B-9EFD-CF91531D775E}" dt="2020-06-10T15:17:54.895" v="2037" actId="478"/>
          <ac:spMkLst>
            <pc:docMk/>
            <pc:sldMk cId="2016840260" sldId="313"/>
            <ac:spMk id="13" creationId="{CE325582-02A3-4D3D-9FF7-C1ADD769811E}"/>
          </ac:spMkLst>
        </pc:spChg>
        <pc:spChg chg="add">
          <ac:chgData name="Andrea Chamorro" userId="f1c9ba24180a7618" providerId="LiveId" clId="{27411C44-0817-4D5B-9EFD-CF91531D775E}" dt="2020-06-10T15:18:07.553" v="2041"/>
          <ac:spMkLst>
            <pc:docMk/>
            <pc:sldMk cId="2016840260" sldId="313"/>
            <ac:spMk id="14" creationId="{4124C05B-FD8F-4506-AEFE-800778F9E987}"/>
          </ac:spMkLst>
        </pc:spChg>
        <pc:spChg chg="add">
          <ac:chgData name="Andrea Chamorro" userId="f1c9ba24180a7618" providerId="LiveId" clId="{27411C44-0817-4D5B-9EFD-CF91531D775E}" dt="2020-06-10T15:18:07.553" v="2041"/>
          <ac:spMkLst>
            <pc:docMk/>
            <pc:sldMk cId="2016840260" sldId="313"/>
            <ac:spMk id="15" creationId="{BE9D7E80-1E8E-4160-A106-4B9F11727E4D}"/>
          </ac:spMkLst>
        </pc:spChg>
        <pc:picChg chg="del">
          <ac:chgData name="Andrea Chamorro" userId="f1c9ba24180a7618" providerId="LiveId" clId="{27411C44-0817-4D5B-9EFD-CF91531D775E}" dt="2020-06-10T15:18:09.402" v="2042" actId="478"/>
          <ac:picMkLst>
            <pc:docMk/>
            <pc:sldMk cId="2016840260" sldId="313"/>
            <ac:picMk id="5" creationId="{D0BAD37C-26FE-498F-A409-0C702005F9B6}"/>
          </ac:picMkLst>
        </pc:picChg>
        <pc:picChg chg="add mod">
          <ac:chgData name="Andrea Chamorro" userId="f1c9ba24180a7618" providerId="LiveId" clId="{27411C44-0817-4D5B-9EFD-CF91531D775E}" dt="2020-06-10T15:19:03.027" v="2047" actId="14100"/>
          <ac:picMkLst>
            <pc:docMk/>
            <pc:sldMk cId="2016840260" sldId="313"/>
            <ac:picMk id="9" creationId="{539441A8-54DD-46FC-8CB6-65011AC0571B}"/>
          </ac:picMkLst>
        </pc:picChg>
      </pc:sldChg>
      <pc:sldChg chg="add del">
        <pc:chgData name="Andrea Chamorro" userId="f1c9ba24180a7618" providerId="LiveId" clId="{27411C44-0817-4D5B-9EFD-CF91531D775E}" dt="2020-06-10T15:28:30.253" v="2084" actId="2696"/>
        <pc:sldMkLst>
          <pc:docMk/>
          <pc:sldMk cId="3773589677" sldId="314"/>
        </pc:sldMkLst>
      </pc:sldChg>
      <pc:sldChg chg="add del ord">
        <pc:chgData name="Andrea Chamorro" userId="f1c9ba24180a7618" providerId="LiveId" clId="{27411C44-0817-4D5B-9EFD-CF91531D775E}" dt="2020-06-10T15:24:57.305" v="2076"/>
        <pc:sldMkLst>
          <pc:docMk/>
          <pc:sldMk cId="1192589852" sldId="315"/>
        </pc:sldMkLst>
      </pc:sldChg>
    </pc:docChg>
  </pc:docChgLst>
  <pc:docChgLst>
    <pc:chgData name="Andrea Chamorro" userId="f1c9ba24180a7618" providerId="LiveId" clId="{3532D254-B110-4669-A35F-9077EF2DFE8A}"/>
    <pc:docChg chg="undo custSel addSld delSld modSld sldOrd">
      <pc:chgData name="Andrea Chamorro" userId="f1c9ba24180a7618" providerId="LiveId" clId="{3532D254-B110-4669-A35F-9077EF2DFE8A}" dt="2020-05-08T01:15:10.198" v="1226" actId="20577"/>
      <pc:docMkLst>
        <pc:docMk/>
      </pc:docMkLst>
      <pc:sldChg chg="delSp modSp mod ord delAnim">
        <pc:chgData name="Andrea Chamorro" userId="f1c9ba24180a7618" providerId="LiveId" clId="{3532D254-B110-4669-A35F-9077EF2DFE8A}" dt="2020-05-08T01:11:45.645" v="1108" actId="1035"/>
        <pc:sldMkLst>
          <pc:docMk/>
          <pc:sldMk cId="4063519646" sldId="276"/>
        </pc:sldMkLst>
        <pc:spChg chg="mod">
          <ac:chgData name="Andrea Chamorro" userId="f1c9ba24180a7618" providerId="LiveId" clId="{3532D254-B110-4669-A35F-9077EF2DFE8A}" dt="2020-05-07T18:48:28.965" v="519" actId="20577"/>
          <ac:spMkLst>
            <pc:docMk/>
            <pc:sldMk cId="4063519646" sldId="276"/>
            <ac:spMk id="2" creationId="{376E0193-85A5-4002-8601-F5BA56B27C96}"/>
          </ac:spMkLst>
        </pc:spChg>
        <pc:spChg chg="mod">
          <ac:chgData name="Andrea Chamorro" userId="f1c9ba24180a7618" providerId="LiveId" clId="{3532D254-B110-4669-A35F-9077EF2DFE8A}" dt="2020-05-08T01:11:45.645" v="1108" actId="1035"/>
          <ac:spMkLst>
            <pc:docMk/>
            <pc:sldMk cId="4063519646" sldId="276"/>
            <ac:spMk id="13" creationId="{439655AB-2CBD-420D-B6D7-F40BB5DD7B2C}"/>
          </ac:spMkLst>
        </pc:spChg>
        <pc:spChg chg="mod">
          <ac:chgData name="Andrea Chamorro" userId="f1c9ba24180a7618" providerId="LiveId" clId="{3532D254-B110-4669-A35F-9077EF2DFE8A}" dt="2020-05-08T01:11:45.645" v="1108" actId="1035"/>
          <ac:spMkLst>
            <pc:docMk/>
            <pc:sldMk cId="4063519646" sldId="276"/>
            <ac:spMk id="14" creationId="{55E112FB-5F85-4F37-B1CE-143CE9EA4CD1}"/>
          </ac:spMkLst>
        </pc:spChg>
        <pc:spChg chg="mod">
          <ac:chgData name="Andrea Chamorro" userId="f1c9ba24180a7618" providerId="LiveId" clId="{3532D254-B110-4669-A35F-9077EF2DFE8A}" dt="2020-05-08T01:11:45.645" v="1108" actId="1035"/>
          <ac:spMkLst>
            <pc:docMk/>
            <pc:sldMk cId="4063519646" sldId="276"/>
            <ac:spMk id="15" creationId="{AB3787FA-076D-4C4B-86BE-CFFFBAADF1E6}"/>
          </ac:spMkLst>
        </pc:spChg>
        <pc:spChg chg="mod">
          <ac:chgData name="Andrea Chamorro" userId="f1c9ba24180a7618" providerId="LiveId" clId="{3532D254-B110-4669-A35F-9077EF2DFE8A}" dt="2020-05-08T01:11:45.645" v="1108" actId="1035"/>
          <ac:spMkLst>
            <pc:docMk/>
            <pc:sldMk cId="4063519646" sldId="276"/>
            <ac:spMk id="17" creationId="{5482C3EE-F80D-4824-B244-D0B347BD0215}"/>
          </ac:spMkLst>
        </pc:spChg>
        <pc:spChg chg="mod">
          <ac:chgData name="Andrea Chamorro" userId="f1c9ba24180a7618" providerId="LiveId" clId="{3532D254-B110-4669-A35F-9077EF2DFE8A}" dt="2020-05-08T01:11:45.645" v="1108" actId="1035"/>
          <ac:spMkLst>
            <pc:docMk/>
            <pc:sldMk cId="4063519646" sldId="276"/>
            <ac:spMk id="18" creationId="{6FEA7511-1965-48AF-8DB7-B711AD90CED9}"/>
          </ac:spMkLst>
        </pc:spChg>
        <pc:picChg chg="del">
          <ac:chgData name="Andrea Chamorro" userId="f1c9ba24180a7618" providerId="LiveId" clId="{3532D254-B110-4669-A35F-9077EF2DFE8A}" dt="2020-05-08T01:10:26.836" v="1056" actId="478"/>
          <ac:picMkLst>
            <pc:docMk/>
            <pc:sldMk cId="4063519646" sldId="276"/>
            <ac:picMk id="4" creationId="{3CF1EBB1-F027-4EA8-871E-17C067DB04B9}"/>
          </ac:picMkLst>
        </pc:picChg>
        <pc:picChg chg="mod">
          <ac:chgData name="Andrea Chamorro" userId="f1c9ba24180a7618" providerId="LiveId" clId="{3532D254-B110-4669-A35F-9077EF2DFE8A}" dt="2020-05-08T01:11:45.645" v="1108" actId="1035"/>
          <ac:picMkLst>
            <pc:docMk/>
            <pc:sldMk cId="4063519646" sldId="276"/>
            <ac:picMk id="20" creationId="{0630AF05-3CA4-49EA-9E06-C70CD1D7A3BB}"/>
          </ac:picMkLst>
        </pc:picChg>
        <pc:picChg chg="mod">
          <ac:chgData name="Andrea Chamorro" userId="f1c9ba24180a7618" providerId="LiveId" clId="{3532D254-B110-4669-A35F-9077EF2DFE8A}" dt="2020-05-08T01:11:45.645" v="1108" actId="1035"/>
          <ac:picMkLst>
            <pc:docMk/>
            <pc:sldMk cId="4063519646" sldId="276"/>
            <ac:picMk id="21" creationId="{E20EEC82-CD2E-4285-B959-ECD0CFA18FF1}"/>
          </ac:picMkLst>
        </pc:picChg>
        <pc:picChg chg="mod">
          <ac:chgData name="Andrea Chamorro" userId="f1c9ba24180a7618" providerId="LiveId" clId="{3532D254-B110-4669-A35F-9077EF2DFE8A}" dt="2020-05-08T01:11:45.645" v="1108" actId="1035"/>
          <ac:picMkLst>
            <pc:docMk/>
            <pc:sldMk cId="4063519646" sldId="276"/>
            <ac:picMk id="22" creationId="{36F4400D-8ADF-4715-AE56-7046447281DF}"/>
          </ac:picMkLst>
        </pc:picChg>
        <pc:picChg chg="mod">
          <ac:chgData name="Andrea Chamorro" userId="f1c9ba24180a7618" providerId="LiveId" clId="{3532D254-B110-4669-A35F-9077EF2DFE8A}" dt="2020-05-08T01:11:45.645" v="1108" actId="1035"/>
          <ac:picMkLst>
            <pc:docMk/>
            <pc:sldMk cId="4063519646" sldId="276"/>
            <ac:picMk id="23" creationId="{79AD7E27-73D2-4CEF-BE04-7774C3152BAD}"/>
          </ac:picMkLst>
        </pc:picChg>
        <pc:picChg chg="mod">
          <ac:chgData name="Andrea Chamorro" userId="f1c9ba24180a7618" providerId="LiveId" clId="{3532D254-B110-4669-A35F-9077EF2DFE8A}" dt="2020-05-08T01:11:45.645" v="1108" actId="1035"/>
          <ac:picMkLst>
            <pc:docMk/>
            <pc:sldMk cId="4063519646" sldId="276"/>
            <ac:picMk id="24" creationId="{D80258C2-1B25-4D44-89C4-9CEB47F47B8D}"/>
          </ac:picMkLst>
        </pc:picChg>
      </pc:sldChg>
      <pc:sldChg chg="modSp mod modAnim">
        <pc:chgData name="Andrea Chamorro" userId="f1c9ba24180a7618" providerId="LiveId" clId="{3532D254-B110-4669-A35F-9077EF2DFE8A}" dt="2020-05-07T18:48:34.782" v="524" actId="20577"/>
        <pc:sldMkLst>
          <pc:docMk/>
          <pc:sldMk cId="469066283" sldId="277"/>
        </pc:sldMkLst>
        <pc:spChg chg="mod">
          <ac:chgData name="Andrea Chamorro" userId="f1c9ba24180a7618" providerId="LiveId" clId="{3532D254-B110-4669-A35F-9077EF2DFE8A}" dt="2020-05-07T18:48:34.782" v="524" actId="20577"/>
          <ac:spMkLst>
            <pc:docMk/>
            <pc:sldMk cId="469066283" sldId="277"/>
            <ac:spMk id="2" creationId="{C1A65C6E-8D94-4609-95AE-7C7F175AD7AB}"/>
          </ac:spMkLst>
        </pc:spChg>
        <pc:spChg chg="mod">
          <ac:chgData name="Andrea Chamorro" userId="f1c9ba24180a7618" providerId="LiveId" clId="{3532D254-B110-4669-A35F-9077EF2DFE8A}" dt="2020-05-07T18:43:38.401" v="229" actId="20577"/>
          <ac:spMkLst>
            <pc:docMk/>
            <pc:sldMk cId="469066283" sldId="277"/>
            <ac:spMk id="8" creationId="{63FB3E48-7038-4DF3-BB6C-45481839C678}"/>
          </ac:spMkLst>
        </pc:spChg>
        <pc:spChg chg="mod">
          <ac:chgData name="Andrea Chamorro" userId="f1c9ba24180a7618" providerId="LiveId" clId="{3532D254-B110-4669-A35F-9077EF2DFE8A}" dt="2020-05-07T18:44:54.120" v="382" actId="20577"/>
          <ac:spMkLst>
            <pc:docMk/>
            <pc:sldMk cId="469066283" sldId="277"/>
            <ac:spMk id="9" creationId="{5EB6E92F-4CE6-46DD-AEC0-FFC703303201}"/>
          </ac:spMkLst>
        </pc:spChg>
        <pc:spChg chg="mod">
          <ac:chgData name="Andrea Chamorro" userId="f1c9ba24180a7618" providerId="LiveId" clId="{3532D254-B110-4669-A35F-9077EF2DFE8A}" dt="2020-05-07T18:44:13.973" v="287" actId="20577"/>
          <ac:spMkLst>
            <pc:docMk/>
            <pc:sldMk cId="469066283" sldId="277"/>
            <ac:spMk id="19" creationId="{F1C6192D-0D3F-4EE0-9BF6-270FB27B7737}"/>
          </ac:spMkLst>
        </pc:spChg>
        <pc:spChg chg="mod">
          <ac:chgData name="Andrea Chamorro" userId="f1c9ba24180a7618" providerId="LiveId" clId="{3532D254-B110-4669-A35F-9077EF2DFE8A}" dt="2020-05-07T18:42:38.802" v="165" actId="20577"/>
          <ac:spMkLst>
            <pc:docMk/>
            <pc:sldMk cId="469066283" sldId="277"/>
            <ac:spMk id="20" creationId="{314C5365-1249-4827-BAF3-03563333F7D9}"/>
          </ac:spMkLst>
        </pc:spChg>
        <pc:spChg chg="mod">
          <ac:chgData name="Andrea Chamorro" userId="f1c9ba24180a7618" providerId="LiveId" clId="{3532D254-B110-4669-A35F-9077EF2DFE8A}" dt="2020-05-07T18:44:59.524" v="383" actId="1076"/>
          <ac:spMkLst>
            <pc:docMk/>
            <pc:sldMk cId="469066283" sldId="277"/>
            <ac:spMk id="21" creationId="{B871C812-0B9E-4324-8DA3-03B3CB6E147F}"/>
          </ac:spMkLst>
        </pc:spChg>
      </pc:sldChg>
      <pc:sldChg chg="del">
        <pc:chgData name="Andrea Chamorro" userId="f1c9ba24180a7618" providerId="LiveId" clId="{3532D254-B110-4669-A35F-9077EF2DFE8A}" dt="2020-05-07T18:49:07.225" v="539" actId="2696"/>
        <pc:sldMkLst>
          <pc:docMk/>
          <pc:sldMk cId="1989193413" sldId="284"/>
        </pc:sldMkLst>
      </pc:sldChg>
      <pc:sldChg chg="add">
        <pc:chgData name="Andrea Chamorro" userId="f1c9ba24180a7618" providerId="LiveId" clId="{3532D254-B110-4669-A35F-9077EF2DFE8A}" dt="2020-05-07T18:49:11.342" v="540"/>
        <pc:sldMkLst>
          <pc:docMk/>
          <pc:sldMk cId="3134792297" sldId="284"/>
        </pc:sldMkLst>
      </pc:sldChg>
      <pc:sldChg chg="del">
        <pc:chgData name="Andrea Chamorro" userId="f1c9ba24180a7618" providerId="LiveId" clId="{3532D254-B110-4669-A35F-9077EF2DFE8A}" dt="2020-05-07T18:49:07.225" v="539" actId="2696"/>
        <pc:sldMkLst>
          <pc:docMk/>
          <pc:sldMk cId="579818820" sldId="285"/>
        </pc:sldMkLst>
      </pc:sldChg>
      <pc:sldChg chg="add">
        <pc:chgData name="Andrea Chamorro" userId="f1c9ba24180a7618" providerId="LiveId" clId="{3532D254-B110-4669-A35F-9077EF2DFE8A}" dt="2020-05-07T18:49:11.342" v="540"/>
        <pc:sldMkLst>
          <pc:docMk/>
          <pc:sldMk cId="890243821" sldId="285"/>
        </pc:sldMkLst>
      </pc:sldChg>
      <pc:sldChg chg="del">
        <pc:chgData name="Andrea Chamorro" userId="f1c9ba24180a7618" providerId="LiveId" clId="{3532D254-B110-4669-A35F-9077EF2DFE8A}" dt="2020-05-07T18:49:07.225" v="539" actId="2696"/>
        <pc:sldMkLst>
          <pc:docMk/>
          <pc:sldMk cId="661708604" sldId="286"/>
        </pc:sldMkLst>
      </pc:sldChg>
      <pc:sldChg chg="add del">
        <pc:chgData name="Andrea Chamorro" userId="f1c9ba24180a7618" providerId="LiveId" clId="{3532D254-B110-4669-A35F-9077EF2DFE8A}" dt="2020-05-08T01:12:12.339" v="1109" actId="47"/>
        <pc:sldMkLst>
          <pc:docMk/>
          <pc:sldMk cId="835714422" sldId="286"/>
        </pc:sldMkLst>
      </pc:sldChg>
      <pc:sldChg chg="modSp mod">
        <pc:chgData name="Andrea Chamorro" userId="f1c9ba24180a7618" providerId="LiveId" clId="{3532D254-B110-4669-A35F-9077EF2DFE8A}" dt="2020-05-07T18:51:08.207" v="590" actId="20577"/>
        <pc:sldMkLst>
          <pc:docMk/>
          <pc:sldMk cId="1759351927" sldId="293"/>
        </pc:sldMkLst>
        <pc:spChg chg="mod">
          <ac:chgData name="Andrea Chamorro" userId="f1c9ba24180a7618" providerId="LiveId" clId="{3532D254-B110-4669-A35F-9077EF2DFE8A}" dt="2020-05-07T18:48:54.021" v="538" actId="20577"/>
          <ac:spMkLst>
            <pc:docMk/>
            <pc:sldMk cId="1759351927" sldId="293"/>
            <ac:spMk id="2" creationId="{C1A65C6E-8D94-4609-95AE-7C7F175AD7AB}"/>
          </ac:spMkLst>
        </pc:spChg>
        <pc:spChg chg="mod">
          <ac:chgData name="Andrea Chamorro" userId="f1c9ba24180a7618" providerId="LiveId" clId="{3532D254-B110-4669-A35F-9077EF2DFE8A}" dt="2020-05-07T18:47:11.581" v="461"/>
          <ac:spMkLst>
            <pc:docMk/>
            <pc:sldMk cId="1759351927" sldId="293"/>
            <ac:spMk id="8" creationId="{63FB3E48-7038-4DF3-BB6C-45481839C678}"/>
          </ac:spMkLst>
        </pc:spChg>
        <pc:spChg chg="mod">
          <ac:chgData name="Andrea Chamorro" userId="f1c9ba24180a7618" providerId="LiveId" clId="{3532D254-B110-4669-A35F-9077EF2DFE8A}" dt="2020-05-07T18:48:04.564" v="498" actId="20577"/>
          <ac:spMkLst>
            <pc:docMk/>
            <pc:sldMk cId="1759351927" sldId="293"/>
            <ac:spMk id="9" creationId="{5EB6E92F-4CE6-46DD-AEC0-FFC703303201}"/>
          </ac:spMkLst>
        </pc:spChg>
        <pc:spChg chg="mod">
          <ac:chgData name="Andrea Chamorro" userId="f1c9ba24180a7618" providerId="LiveId" clId="{3532D254-B110-4669-A35F-9077EF2DFE8A}" dt="2020-05-07T18:47:08.360" v="460" actId="21"/>
          <ac:spMkLst>
            <pc:docMk/>
            <pc:sldMk cId="1759351927" sldId="293"/>
            <ac:spMk id="20" creationId="{314C5365-1249-4827-BAF3-03563333F7D9}"/>
          </ac:spMkLst>
        </pc:spChg>
        <pc:spChg chg="mod">
          <ac:chgData name="Andrea Chamorro" userId="f1c9ba24180a7618" providerId="LiveId" clId="{3532D254-B110-4669-A35F-9077EF2DFE8A}" dt="2020-05-07T18:51:08.207" v="590" actId="20577"/>
          <ac:spMkLst>
            <pc:docMk/>
            <pc:sldMk cId="1759351927" sldId="293"/>
            <ac:spMk id="21" creationId="{B871C812-0B9E-4324-8DA3-03B3CB6E147F}"/>
          </ac:spMkLst>
        </pc:spChg>
      </pc:sldChg>
      <pc:sldChg chg="new del">
        <pc:chgData name="Andrea Chamorro" userId="f1c9ba24180a7618" providerId="LiveId" clId="{3532D254-B110-4669-A35F-9077EF2DFE8A}" dt="2020-05-07T18:40:47.970" v="26" actId="47"/>
        <pc:sldMkLst>
          <pc:docMk/>
          <pc:sldMk cId="3519101511" sldId="295"/>
        </pc:sldMkLst>
      </pc:sldChg>
      <pc:sldChg chg="delSp modSp add mod addAnim delAnim modAnim">
        <pc:chgData name="Andrea Chamorro" userId="f1c9ba24180a7618" providerId="LiveId" clId="{3532D254-B110-4669-A35F-9077EF2DFE8A}" dt="2020-05-08T01:10:59.316" v="1067" actId="20577"/>
        <pc:sldMkLst>
          <pc:docMk/>
          <pc:sldMk cId="3773171252" sldId="295"/>
        </pc:sldMkLst>
        <pc:spChg chg="mod">
          <ac:chgData name="Andrea Chamorro" userId="f1c9ba24180a7618" providerId="LiveId" clId="{3532D254-B110-4669-A35F-9077EF2DFE8A}" dt="2020-05-08T01:10:59.316" v="1067" actId="20577"/>
          <ac:spMkLst>
            <pc:docMk/>
            <pc:sldMk cId="3773171252" sldId="295"/>
            <ac:spMk id="2" creationId="{C1A65C6E-8D94-4609-95AE-7C7F175AD7AB}"/>
          </ac:spMkLst>
        </pc:spChg>
        <pc:spChg chg="del mod">
          <ac:chgData name="Andrea Chamorro" userId="f1c9ba24180a7618" providerId="LiveId" clId="{3532D254-B110-4669-A35F-9077EF2DFE8A}" dt="2020-05-07T18:46:14.556" v="433" actId="478"/>
          <ac:spMkLst>
            <pc:docMk/>
            <pc:sldMk cId="3773171252" sldId="295"/>
            <ac:spMk id="20" creationId="{314C5365-1249-4827-BAF3-03563333F7D9}"/>
          </ac:spMkLst>
        </pc:spChg>
        <pc:spChg chg="mod">
          <ac:chgData name="Andrea Chamorro" userId="f1c9ba24180a7618" providerId="LiveId" clId="{3532D254-B110-4669-A35F-9077EF2DFE8A}" dt="2020-05-07T18:46:17.724" v="434" actId="1076"/>
          <ac:spMkLst>
            <pc:docMk/>
            <pc:sldMk cId="3773171252" sldId="295"/>
            <ac:spMk id="21" creationId="{B871C812-0B9E-4324-8DA3-03B3CB6E147F}"/>
          </ac:spMkLst>
        </pc:spChg>
      </pc:sldChg>
      <pc:sldChg chg="modSp add mod modAnim">
        <pc:chgData name="Andrea Chamorro" userId="f1c9ba24180a7618" providerId="LiveId" clId="{3532D254-B110-4669-A35F-9077EF2DFE8A}" dt="2020-05-07T18:53:44.294" v="998" actId="20577"/>
        <pc:sldMkLst>
          <pc:docMk/>
          <pc:sldMk cId="1697854272" sldId="296"/>
        </pc:sldMkLst>
        <pc:spChg chg="mod">
          <ac:chgData name="Andrea Chamorro" userId="f1c9ba24180a7618" providerId="LiveId" clId="{3532D254-B110-4669-A35F-9077EF2DFE8A}" dt="2020-05-07T18:50:26.601" v="578" actId="21"/>
          <ac:spMkLst>
            <pc:docMk/>
            <pc:sldMk cId="1697854272" sldId="296"/>
            <ac:spMk id="2" creationId="{C1A65C6E-8D94-4609-95AE-7C7F175AD7AB}"/>
          </ac:spMkLst>
        </pc:spChg>
        <pc:spChg chg="mod">
          <ac:chgData name="Andrea Chamorro" userId="f1c9ba24180a7618" providerId="LiveId" clId="{3532D254-B110-4669-A35F-9077EF2DFE8A}" dt="2020-05-07T18:52:20.994" v="783" actId="6549"/>
          <ac:spMkLst>
            <pc:docMk/>
            <pc:sldMk cId="1697854272" sldId="296"/>
            <ac:spMk id="8" creationId="{63FB3E48-7038-4DF3-BB6C-45481839C678}"/>
          </ac:spMkLst>
        </pc:spChg>
        <pc:spChg chg="mod">
          <ac:chgData name="Andrea Chamorro" userId="f1c9ba24180a7618" providerId="LiveId" clId="{3532D254-B110-4669-A35F-9077EF2DFE8A}" dt="2020-05-07T18:53:44.294" v="998" actId="20577"/>
          <ac:spMkLst>
            <pc:docMk/>
            <pc:sldMk cId="1697854272" sldId="296"/>
            <ac:spMk id="9" creationId="{5EB6E92F-4CE6-46DD-AEC0-FFC703303201}"/>
          </ac:spMkLst>
        </pc:spChg>
        <pc:spChg chg="mod">
          <ac:chgData name="Andrea Chamorro" userId="f1c9ba24180a7618" providerId="LiveId" clId="{3532D254-B110-4669-A35F-9077EF2DFE8A}" dt="2020-05-07T18:52:49.628" v="862" actId="20577"/>
          <ac:spMkLst>
            <pc:docMk/>
            <pc:sldMk cId="1697854272" sldId="296"/>
            <ac:spMk id="19" creationId="{F1C6192D-0D3F-4EE0-9BF6-270FB27B7737}"/>
          </ac:spMkLst>
        </pc:spChg>
        <pc:spChg chg="mod">
          <ac:chgData name="Andrea Chamorro" userId="f1c9ba24180a7618" providerId="LiveId" clId="{3532D254-B110-4669-A35F-9077EF2DFE8A}" dt="2020-05-07T18:50:33.103" v="580"/>
          <ac:spMkLst>
            <pc:docMk/>
            <pc:sldMk cId="1697854272" sldId="296"/>
            <ac:spMk id="21" creationId="{B871C812-0B9E-4324-8DA3-03B3CB6E147F}"/>
          </ac:spMkLst>
        </pc:spChg>
      </pc:sldChg>
      <pc:sldChg chg="new del">
        <pc:chgData name="Andrea Chamorro" userId="f1c9ba24180a7618" providerId="LiveId" clId="{3532D254-B110-4669-A35F-9077EF2DFE8A}" dt="2020-05-07T18:50:00.882" v="542" actId="47"/>
        <pc:sldMkLst>
          <pc:docMk/>
          <pc:sldMk cId="3953574545" sldId="296"/>
        </pc:sldMkLst>
      </pc:sldChg>
      <pc:sldChg chg="new del">
        <pc:chgData name="Andrea Chamorro" userId="f1c9ba24180a7618" providerId="LiveId" clId="{3532D254-B110-4669-A35F-9077EF2DFE8A}" dt="2020-05-07T18:54:04.154" v="1000" actId="47"/>
        <pc:sldMkLst>
          <pc:docMk/>
          <pc:sldMk cId="1176990556" sldId="297"/>
        </pc:sldMkLst>
      </pc:sldChg>
      <pc:sldChg chg="modSp add">
        <pc:chgData name="Andrea Chamorro" userId="f1c9ba24180a7618" providerId="LiveId" clId="{3532D254-B110-4669-A35F-9077EF2DFE8A}" dt="2020-05-08T01:11:20.206" v="1068" actId="313"/>
        <pc:sldMkLst>
          <pc:docMk/>
          <pc:sldMk cId="3144175348" sldId="297"/>
        </pc:sldMkLst>
        <pc:spChg chg="mod">
          <ac:chgData name="Andrea Chamorro" userId="f1c9ba24180a7618" providerId="LiveId" clId="{3532D254-B110-4669-A35F-9077EF2DFE8A}" dt="2020-05-07T18:54:30.037" v="1021" actId="20577"/>
          <ac:spMkLst>
            <pc:docMk/>
            <pc:sldMk cId="3144175348" sldId="297"/>
            <ac:spMk id="2" creationId="{C1A65C6E-8D94-4609-95AE-7C7F175AD7AB}"/>
          </ac:spMkLst>
        </pc:spChg>
        <pc:spChg chg="mod">
          <ac:chgData name="Andrea Chamorro" userId="f1c9ba24180a7618" providerId="LiveId" clId="{3532D254-B110-4669-A35F-9077EF2DFE8A}" dt="2020-05-08T01:11:20.206" v="1068" actId="313"/>
          <ac:spMkLst>
            <pc:docMk/>
            <pc:sldMk cId="3144175348" sldId="297"/>
            <ac:spMk id="8" creationId="{63FB3E48-7038-4DF3-BB6C-45481839C678}"/>
          </ac:spMkLst>
        </pc:spChg>
        <pc:spChg chg="mod">
          <ac:chgData name="Andrea Chamorro" userId="f1c9ba24180a7618" providerId="LiveId" clId="{3532D254-B110-4669-A35F-9077EF2DFE8A}" dt="2020-05-07T18:54:43.261" v="1053" actId="20577"/>
          <ac:spMkLst>
            <pc:docMk/>
            <pc:sldMk cId="3144175348" sldId="297"/>
            <ac:spMk id="21" creationId="{B871C812-0B9E-4324-8DA3-03B3CB6E147F}"/>
          </ac:spMkLst>
        </pc:spChg>
      </pc:sldChg>
      <pc:sldChg chg="delSp add del mod delAnim">
        <pc:chgData name="Andrea Chamorro" userId="f1c9ba24180a7618" providerId="LiveId" clId="{3532D254-B110-4669-A35F-9077EF2DFE8A}" dt="2020-05-08T01:10:32.166" v="1057" actId="47"/>
        <pc:sldMkLst>
          <pc:docMk/>
          <pc:sldMk cId="271527613" sldId="298"/>
        </pc:sldMkLst>
        <pc:spChg chg="del">
          <ac:chgData name="Andrea Chamorro" userId="f1c9ba24180a7618" providerId="LiveId" clId="{3532D254-B110-4669-A35F-9077EF2DFE8A}" dt="2020-05-08T01:10:13.504" v="1055" actId="478"/>
          <ac:spMkLst>
            <pc:docMk/>
            <pc:sldMk cId="271527613" sldId="298"/>
            <ac:spMk id="21" creationId="{35A86095-3545-452F-8CB6-7F10EBC9E362}"/>
          </ac:spMkLst>
        </pc:spChg>
      </pc:sldChg>
      <pc:sldChg chg="modSp add modAnim">
        <pc:chgData name="Andrea Chamorro" userId="f1c9ba24180a7618" providerId="LiveId" clId="{3532D254-B110-4669-A35F-9077EF2DFE8A}" dt="2020-05-08T01:14:06.372" v="1136" actId="20577"/>
        <pc:sldMkLst>
          <pc:docMk/>
          <pc:sldMk cId="1170559054" sldId="298"/>
        </pc:sldMkLst>
        <pc:spChg chg="mod">
          <ac:chgData name="Andrea Chamorro" userId="f1c9ba24180a7618" providerId="LiveId" clId="{3532D254-B110-4669-A35F-9077EF2DFE8A}" dt="2020-05-08T01:13:49.115" v="1121" actId="20577"/>
          <ac:spMkLst>
            <pc:docMk/>
            <pc:sldMk cId="1170559054" sldId="298"/>
            <ac:spMk id="2" creationId="{C1A65C6E-8D94-4609-95AE-7C7F175AD7AB}"/>
          </ac:spMkLst>
        </pc:spChg>
        <pc:spChg chg="mod">
          <ac:chgData name="Andrea Chamorro" userId="f1c9ba24180a7618" providerId="LiveId" clId="{3532D254-B110-4669-A35F-9077EF2DFE8A}" dt="2020-05-08T01:13:58.115" v="1131" actId="20577"/>
          <ac:spMkLst>
            <pc:docMk/>
            <pc:sldMk cId="1170559054" sldId="298"/>
            <ac:spMk id="8" creationId="{63FB3E48-7038-4DF3-BB6C-45481839C678}"/>
          </ac:spMkLst>
        </pc:spChg>
        <pc:spChg chg="mod">
          <ac:chgData name="Andrea Chamorro" userId="f1c9ba24180a7618" providerId="LiveId" clId="{3532D254-B110-4669-A35F-9077EF2DFE8A}" dt="2020-05-08T01:14:01.534" v="1133" actId="20577"/>
          <ac:spMkLst>
            <pc:docMk/>
            <pc:sldMk cId="1170559054" sldId="298"/>
            <ac:spMk id="9" creationId="{5EB6E92F-4CE6-46DD-AEC0-FFC703303201}"/>
          </ac:spMkLst>
        </pc:spChg>
        <pc:spChg chg="mod">
          <ac:chgData name="Andrea Chamorro" userId="f1c9ba24180a7618" providerId="LiveId" clId="{3532D254-B110-4669-A35F-9077EF2DFE8A}" dt="2020-05-08T01:13:59.963" v="1132" actId="20577"/>
          <ac:spMkLst>
            <pc:docMk/>
            <pc:sldMk cId="1170559054" sldId="298"/>
            <ac:spMk id="19" creationId="{F1C6192D-0D3F-4EE0-9BF6-270FB27B7737}"/>
          </ac:spMkLst>
        </pc:spChg>
        <pc:spChg chg="mod">
          <ac:chgData name="Andrea Chamorro" userId="f1c9ba24180a7618" providerId="LiveId" clId="{3532D254-B110-4669-A35F-9077EF2DFE8A}" dt="2020-05-08T01:13:53.831" v="1130" actId="20577"/>
          <ac:spMkLst>
            <pc:docMk/>
            <pc:sldMk cId="1170559054" sldId="298"/>
            <ac:spMk id="21" creationId="{B871C812-0B9E-4324-8DA3-03B3CB6E147F}"/>
          </ac:spMkLst>
        </pc:spChg>
      </pc:sldChg>
      <pc:sldChg chg="modSp add">
        <pc:chgData name="Andrea Chamorro" userId="f1c9ba24180a7618" providerId="LiveId" clId="{3532D254-B110-4669-A35F-9077EF2DFE8A}" dt="2020-05-08T01:15:10.198" v="1226" actId="20577"/>
        <pc:sldMkLst>
          <pc:docMk/>
          <pc:sldMk cId="3283842272" sldId="299"/>
        </pc:sldMkLst>
        <pc:spChg chg="mod">
          <ac:chgData name="Andrea Chamorro" userId="f1c9ba24180a7618" providerId="LiveId" clId="{3532D254-B110-4669-A35F-9077EF2DFE8A}" dt="2020-05-08T01:14:35.430" v="1155" actId="20577"/>
          <ac:spMkLst>
            <pc:docMk/>
            <pc:sldMk cId="3283842272" sldId="299"/>
            <ac:spMk id="2" creationId="{C1A65C6E-8D94-4609-95AE-7C7F175AD7AB}"/>
          </ac:spMkLst>
        </pc:spChg>
        <pc:spChg chg="mod">
          <ac:chgData name="Andrea Chamorro" userId="f1c9ba24180a7618" providerId="LiveId" clId="{3532D254-B110-4669-A35F-9077EF2DFE8A}" dt="2020-05-08T01:15:10.198" v="1226" actId="20577"/>
          <ac:spMkLst>
            <pc:docMk/>
            <pc:sldMk cId="3283842272" sldId="299"/>
            <ac:spMk id="21" creationId="{B871C812-0B9E-4324-8DA3-03B3CB6E147F}"/>
          </ac:spMkLst>
        </pc:spChg>
      </pc:sldChg>
    </pc:docChg>
  </pc:docChgLst>
  <pc:docChgLst>
    <pc:chgData name="Woods, Tyler" userId="0e0c87b6-2e99-4953-befc-c188fb3438c4" providerId="ADAL" clId="{AA445D10-5BD2-4FFF-8BC4-8BB00333E805}"/>
    <pc:docChg chg="undo custSel addSld delSld modSld sldOrd">
      <pc:chgData name="Woods, Tyler" userId="0e0c87b6-2e99-4953-befc-c188fb3438c4" providerId="ADAL" clId="{AA445D10-5BD2-4FFF-8BC4-8BB00333E805}" dt="2020-12-14T19:31:45.150" v="8499" actId="20577"/>
      <pc:docMkLst>
        <pc:docMk/>
      </pc:docMkLst>
      <pc:sldChg chg="del">
        <pc:chgData name="Woods, Tyler" userId="0e0c87b6-2e99-4953-befc-c188fb3438c4" providerId="ADAL" clId="{AA445D10-5BD2-4FFF-8BC4-8BB00333E805}" dt="2020-12-09T23:29:14.341" v="4898" actId="2696"/>
        <pc:sldMkLst>
          <pc:docMk/>
          <pc:sldMk cId="4063519646" sldId="276"/>
        </pc:sldMkLst>
      </pc:sldChg>
      <pc:sldChg chg="delSp modSp del modTransition">
        <pc:chgData name="Woods, Tyler" userId="0e0c87b6-2e99-4953-befc-c188fb3438c4" providerId="ADAL" clId="{AA445D10-5BD2-4FFF-8BC4-8BB00333E805}" dt="2020-12-09T23:29:58.658" v="4905" actId="2696"/>
        <pc:sldMkLst>
          <pc:docMk/>
          <pc:sldMk cId="469066283" sldId="277"/>
        </pc:sldMkLst>
        <pc:spChg chg="mod">
          <ac:chgData name="Woods, Tyler" userId="0e0c87b6-2e99-4953-befc-c188fb3438c4" providerId="ADAL" clId="{AA445D10-5BD2-4FFF-8BC4-8BB00333E805}" dt="2020-12-07T21:29:17.878" v="56" actId="20577"/>
          <ac:spMkLst>
            <pc:docMk/>
            <pc:sldMk cId="469066283" sldId="277"/>
            <ac:spMk id="2" creationId="{C1A65C6E-8D94-4609-95AE-7C7F175AD7AB}"/>
          </ac:spMkLst>
        </pc:spChg>
        <pc:picChg chg="del">
          <ac:chgData name="Woods, Tyler" userId="0e0c87b6-2e99-4953-befc-c188fb3438c4" providerId="ADAL" clId="{AA445D10-5BD2-4FFF-8BC4-8BB00333E805}" dt="2020-12-07T21:28:42.424" v="28" actId="478"/>
          <ac:picMkLst>
            <pc:docMk/>
            <pc:sldMk cId="469066283" sldId="277"/>
            <ac:picMk id="5" creationId="{2020737D-DB5E-44F9-A091-DFF615F57436}"/>
          </ac:picMkLst>
        </pc:picChg>
      </pc:sldChg>
      <pc:sldChg chg="modSp">
        <pc:chgData name="Woods, Tyler" userId="0e0c87b6-2e99-4953-befc-c188fb3438c4" providerId="ADAL" clId="{AA445D10-5BD2-4FFF-8BC4-8BB00333E805}" dt="2020-12-07T21:27:59.138" v="27" actId="20577"/>
        <pc:sldMkLst>
          <pc:docMk/>
          <pc:sldMk cId="4172863207" sldId="283"/>
        </pc:sldMkLst>
        <pc:spChg chg="mod">
          <ac:chgData name="Woods, Tyler" userId="0e0c87b6-2e99-4953-befc-c188fb3438c4" providerId="ADAL" clId="{AA445D10-5BD2-4FFF-8BC4-8BB00333E805}" dt="2020-12-07T21:27:59.138" v="27" actId="20577"/>
          <ac:spMkLst>
            <pc:docMk/>
            <pc:sldMk cId="4172863207" sldId="283"/>
            <ac:spMk id="14" creationId="{726DB27F-E177-49AD-82A4-B538F450FD76}"/>
          </ac:spMkLst>
        </pc:spChg>
      </pc:sldChg>
      <pc:sldChg chg="del">
        <pc:chgData name="Woods, Tyler" userId="0e0c87b6-2e99-4953-befc-c188fb3438c4" providerId="ADAL" clId="{AA445D10-5BD2-4FFF-8BC4-8BB00333E805}" dt="2020-12-09T23:29:10.029" v="4897" actId="2696"/>
        <pc:sldMkLst>
          <pc:docMk/>
          <pc:sldMk cId="1759351927" sldId="293"/>
        </pc:sldMkLst>
      </pc:sldChg>
      <pc:sldChg chg="del">
        <pc:chgData name="Woods, Tyler" userId="0e0c87b6-2e99-4953-befc-c188fb3438c4" providerId="ADAL" clId="{AA445D10-5BD2-4FFF-8BC4-8BB00333E805}" dt="2020-12-09T21:45:20.132" v="1623" actId="2696"/>
        <pc:sldMkLst>
          <pc:docMk/>
          <pc:sldMk cId="3773171252" sldId="295"/>
        </pc:sldMkLst>
      </pc:sldChg>
      <pc:sldChg chg="del">
        <pc:chgData name="Woods, Tyler" userId="0e0c87b6-2e99-4953-befc-c188fb3438c4" providerId="ADAL" clId="{AA445D10-5BD2-4FFF-8BC4-8BB00333E805}" dt="2020-12-09T23:10:18.303" v="2845" actId="2696"/>
        <pc:sldMkLst>
          <pc:docMk/>
          <pc:sldMk cId="1697854272" sldId="296"/>
        </pc:sldMkLst>
      </pc:sldChg>
      <pc:sldChg chg="del">
        <pc:chgData name="Woods, Tyler" userId="0e0c87b6-2e99-4953-befc-c188fb3438c4" providerId="ADAL" clId="{AA445D10-5BD2-4FFF-8BC4-8BB00333E805}" dt="2020-12-09T23:10:18.334" v="2847" actId="2696"/>
        <pc:sldMkLst>
          <pc:docMk/>
          <pc:sldMk cId="3144175348" sldId="297"/>
        </pc:sldMkLst>
      </pc:sldChg>
      <pc:sldChg chg="del">
        <pc:chgData name="Woods, Tyler" userId="0e0c87b6-2e99-4953-befc-c188fb3438c4" providerId="ADAL" clId="{AA445D10-5BD2-4FFF-8BC4-8BB00333E805}" dt="2020-12-09T23:10:18.303" v="2844" actId="2696"/>
        <pc:sldMkLst>
          <pc:docMk/>
          <pc:sldMk cId="1170559054" sldId="298"/>
        </pc:sldMkLst>
      </pc:sldChg>
      <pc:sldChg chg="del">
        <pc:chgData name="Woods, Tyler" userId="0e0c87b6-2e99-4953-befc-c188fb3438c4" providerId="ADAL" clId="{AA445D10-5BD2-4FFF-8BC4-8BB00333E805}" dt="2020-12-09T23:10:18.318" v="2846" actId="2696"/>
        <pc:sldMkLst>
          <pc:docMk/>
          <pc:sldMk cId="3283842272" sldId="299"/>
        </pc:sldMkLst>
      </pc:sldChg>
      <pc:sldChg chg="del">
        <pc:chgData name="Woods, Tyler" userId="0e0c87b6-2e99-4953-befc-c188fb3438c4" providerId="ADAL" clId="{AA445D10-5BD2-4FFF-8BC4-8BB00333E805}" dt="2020-12-09T23:10:18.350" v="2849" actId="2696"/>
        <pc:sldMkLst>
          <pc:docMk/>
          <pc:sldMk cId="1122659517" sldId="300"/>
        </pc:sldMkLst>
      </pc:sldChg>
      <pc:sldChg chg="addSp delSp modSp ord delAnim modAnim">
        <pc:chgData name="Woods, Tyler" userId="0e0c87b6-2e99-4953-befc-c188fb3438c4" providerId="ADAL" clId="{AA445D10-5BD2-4FFF-8BC4-8BB00333E805}" dt="2020-12-12T00:40:32.304" v="8289"/>
        <pc:sldMkLst>
          <pc:docMk/>
          <pc:sldMk cId="1623926410" sldId="302"/>
        </pc:sldMkLst>
        <pc:spChg chg="del mod">
          <ac:chgData name="Woods, Tyler" userId="0e0c87b6-2e99-4953-befc-c188fb3438c4" providerId="ADAL" clId="{AA445D10-5BD2-4FFF-8BC4-8BB00333E805}" dt="2020-12-09T23:29:50.815" v="4903" actId="478"/>
          <ac:spMkLst>
            <pc:docMk/>
            <pc:sldMk cId="1623926410" sldId="302"/>
            <ac:spMk id="8" creationId="{63FB3E48-7038-4DF3-BB6C-45481839C678}"/>
          </ac:spMkLst>
        </pc:spChg>
        <pc:spChg chg="add mod">
          <ac:chgData name="Woods, Tyler" userId="0e0c87b6-2e99-4953-befc-c188fb3438c4" providerId="ADAL" clId="{AA445D10-5BD2-4FFF-8BC4-8BB00333E805}" dt="2020-12-12T00:38:22.952" v="8256" actId="1076"/>
          <ac:spMkLst>
            <pc:docMk/>
            <pc:sldMk cId="1623926410" sldId="302"/>
            <ac:spMk id="12" creationId="{E278C0B2-CF59-4C79-B834-14D8527D27B4}"/>
          </ac:spMkLst>
        </pc:spChg>
        <pc:spChg chg="add mod">
          <ac:chgData name="Woods, Tyler" userId="0e0c87b6-2e99-4953-befc-c188fb3438c4" providerId="ADAL" clId="{AA445D10-5BD2-4FFF-8BC4-8BB00333E805}" dt="2020-12-12T00:39:54.952" v="8288" actId="20577"/>
          <ac:spMkLst>
            <pc:docMk/>
            <pc:sldMk cId="1623926410" sldId="302"/>
            <ac:spMk id="16" creationId="{EA033A05-BD25-4990-8477-3591831B0169}"/>
          </ac:spMkLst>
        </pc:spChg>
        <pc:grpChg chg="add mod">
          <ac:chgData name="Woods, Tyler" userId="0e0c87b6-2e99-4953-befc-c188fb3438c4" providerId="ADAL" clId="{AA445D10-5BD2-4FFF-8BC4-8BB00333E805}" dt="2020-12-12T00:37:48.933" v="8210" actId="1076"/>
          <ac:grpSpMkLst>
            <pc:docMk/>
            <pc:sldMk cId="1623926410" sldId="302"/>
            <ac:grpSpMk id="9" creationId="{E01983DE-7B0F-4FC3-87C9-EF50D12A46A4}"/>
          </ac:grpSpMkLst>
        </pc:grpChg>
        <pc:grpChg chg="add mod">
          <ac:chgData name="Woods, Tyler" userId="0e0c87b6-2e99-4953-befc-c188fb3438c4" providerId="ADAL" clId="{AA445D10-5BD2-4FFF-8BC4-8BB00333E805}" dt="2020-12-12T00:38:58.570" v="8262" actId="14100"/>
          <ac:grpSpMkLst>
            <pc:docMk/>
            <pc:sldMk cId="1623926410" sldId="302"/>
            <ac:grpSpMk id="13" creationId="{0EF4F474-6D20-4B36-ABAF-54BB6B920A66}"/>
          </ac:grpSpMkLst>
        </pc:grpChg>
        <pc:picChg chg="del">
          <ac:chgData name="Woods, Tyler" userId="0e0c87b6-2e99-4953-befc-c188fb3438c4" providerId="ADAL" clId="{AA445D10-5BD2-4FFF-8BC4-8BB00333E805}" dt="2020-12-09T23:29:33.747" v="4900" actId="478"/>
          <ac:picMkLst>
            <pc:docMk/>
            <pc:sldMk cId="1623926410" sldId="302"/>
            <ac:picMk id="3" creationId="{EE9C2682-8E7D-4E88-A8E2-3DF28A114337}"/>
          </ac:picMkLst>
        </pc:picChg>
        <pc:picChg chg="del">
          <ac:chgData name="Woods, Tyler" userId="0e0c87b6-2e99-4953-befc-c188fb3438c4" providerId="ADAL" clId="{AA445D10-5BD2-4FFF-8BC4-8BB00333E805}" dt="2020-12-09T23:29:39.152" v="4902" actId="478"/>
          <ac:picMkLst>
            <pc:docMk/>
            <pc:sldMk cId="1623926410" sldId="302"/>
            <ac:picMk id="6" creationId="{325A19EF-55A9-42EF-8E3F-A97BDB11EB1F}"/>
          </ac:picMkLst>
        </pc:picChg>
      </pc:sldChg>
      <pc:sldChg chg="addSp modSp modAnim modNotesTx">
        <pc:chgData name="Woods, Tyler" userId="0e0c87b6-2e99-4953-befc-c188fb3438c4" providerId="ADAL" clId="{AA445D10-5BD2-4FFF-8BC4-8BB00333E805}" dt="2020-12-12T00:26:26.281" v="7474" actId="20577"/>
        <pc:sldMkLst>
          <pc:docMk/>
          <pc:sldMk cId="94306837" sldId="304"/>
        </pc:sldMkLst>
        <pc:spChg chg="mod">
          <ac:chgData name="Woods, Tyler" userId="0e0c87b6-2e99-4953-befc-c188fb3438c4" providerId="ADAL" clId="{AA445D10-5BD2-4FFF-8BC4-8BB00333E805}" dt="2020-12-08T21:46:20.423" v="119" actId="20577"/>
          <ac:spMkLst>
            <pc:docMk/>
            <pc:sldMk cId="94306837" sldId="304"/>
            <ac:spMk id="2" creationId="{C1A65C6E-8D94-4609-95AE-7C7F175AD7AB}"/>
          </ac:spMkLst>
        </pc:spChg>
        <pc:spChg chg="mod">
          <ac:chgData name="Woods, Tyler" userId="0e0c87b6-2e99-4953-befc-c188fb3438c4" providerId="ADAL" clId="{AA445D10-5BD2-4FFF-8BC4-8BB00333E805}" dt="2020-12-08T21:46:38.653" v="140" actId="20577"/>
          <ac:spMkLst>
            <pc:docMk/>
            <pc:sldMk cId="94306837" sldId="304"/>
            <ac:spMk id="8" creationId="{63FB3E48-7038-4DF3-BB6C-45481839C678}"/>
          </ac:spMkLst>
        </pc:spChg>
        <pc:spChg chg="mod">
          <ac:chgData name="Woods, Tyler" userId="0e0c87b6-2e99-4953-befc-c188fb3438c4" providerId="ADAL" clId="{AA445D10-5BD2-4FFF-8BC4-8BB00333E805}" dt="2020-12-08T21:46:45.349" v="142" actId="20577"/>
          <ac:spMkLst>
            <pc:docMk/>
            <pc:sldMk cId="94306837" sldId="304"/>
            <ac:spMk id="9" creationId="{5EB6E92F-4CE6-46DD-AEC0-FFC703303201}"/>
          </ac:spMkLst>
        </pc:spChg>
        <pc:spChg chg="mod">
          <ac:chgData name="Woods, Tyler" userId="0e0c87b6-2e99-4953-befc-c188fb3438c4" providerId="ADAL" clId="{AA445D10-5BD2-4FFF-8BC4-8BB00333E805}" dt="2020-12-08T21:46:41.639" v="141" actId="20577"/>
          <ac:spMkLst>
            <pc:docMk/>
            <pc:sldMk cId="94306837" sldId="304"/>
            <ac:spMk id="19" creationId="{F1C6192D-0D3F-4EE0-9BF6-270FB27B7737}"/>
          </ac:spMkLst>
        </pc:spChg>
        <pc:spChg chg="mod">
          <ac:chgData name="Woods, Tyler" userId="0e0c87b6-2e99-4953-befc-c188fb3438c4" providerId="ADAL" clId="{AA445D10-5BD2-4FFF-8BC4-8BB00333E805}" dt="2020-12-07T21:29:58.919" v="81" actId="20577"/>
          <ac:spMkLst>
            <pc:docMk/>
            <pc:sldMk cId="94306837" sldId="304"/>
            <ac:spMk id="21" creationId="{B871C812-0B9E-4324-8DA3-03B3CB6E147F}"/>
          </ac:spMkLst>
        </pc:spChg>
        <pc:spChg chg="add mod">
          <ac:chgData name="Woods, Tyler" userId="0e0c87b6-2e99-4953-befc-c188fb3438c4" providerId="ADAL" clId="{AA445D10-5BD2-4FFF-8BC4-8BB00333E805}" dt="2020-12-09T23:46:31.995" v="5122" actId="1076"/>
          <ac:spMkLst>
            <pc:docMk/>
            <pc:sldMk cId="94306837" sldId="304"/>
            <ac:spMk id="28" creationId="{0F81DDA4-3644-4428-BB1F-4A550BA86690}"/>
          </ac:spMkLst>
        </pc:spChg>
        <pc:spChg chg="add mod">
          <ac:chgData name="Woods, Tyler" userId="0e0c87b6-2e99-4953-befc-c188fb3438c4" providerId="ADAL" clId="{AA445D10-5BD2-4FFF-8BC4-8BB00333E805}" dt="2020-12-09T23:46:22.097" v="5119" actId="1076"/>
          <ac:spMkLst>
            <pc:docMk/>
            <pc:sldMk cId="94306837" sldId="304"/>
            <ac:spMk id="29" creationId="{761A616F-CD3A-4BA9-9F73-0BBA8A94CA68}"/>
          </ac:spMkLst>
        </pc:spChg>
        <pc:spChg chg="add mod">
          <ac:chgData name="Woods, Tyler" userId="0e0c87b6-2e99-4953-befc-c188fb3438c4" providerId="ADAL" clId="{AA445D10-5BD2-4FFF-8BC4-8BB00333E805}" dt="2020-12-09T23:47:44.049" v="5173" actId="14100"/>
          <ac:spMkLst>
            <pc:docMk/>
            <pc:sldMk cId="94306837" sldId="304"/>
            <ac:spMk id="30" creationId="{2D2D20F3-C978-4A6A-93AD-27E795FA2F50}"/>
          </ac:spMkLst>
        </pc:spChg>
        <pc:picChg chg="mod">
          <ac:chgData name="Woods, Tyler" userId="0e0c87b6-2e99-4953-befc-c188fb3438c4" providerId="ADAL" clId="{AA445D10-5BD2-4FFF-8BC4-8BB00333E805}" dt="2020-12-09T23:47:01.123" v="5126" actId="1076"/>
          <ac:picMkLst>
            <pc:docMk/>
            <pc:sldMk cId="94306837" sldId="304"/>
            <ac:picMk id="6" creationId="{325A19EF-55A9-42EF-8E3F-A97BDB11EB1F}"/>
          </ac:picMkLst>
        </pc:picChg>
      </pc:sldChg>
      <pc:sldChg chg="del">
        <pc:chgData name="Woods, Tyler" userId="0e0c87b6-2e99-4953-befc-c188fb3438c4" providerId="ADAL" clId="{AA445D10-5BD2-4FFF-8BC4-8BB00333E805}" dt="2020-12-09T23:29:06.250" v="4893" actId="2696"/>
        <pc:sldMkLst>
          <pc:docMk/>
          <pc:sldMk cId="1975929964" sldId="306"/>
        </pc:sldMkLst>
      </pc:sldChg>
      <pc:sldChg chg="del">
        <pc:chgData name="Woods, Tyler" userId="0e0c87b6-2e99-4953-befc-c188fb3438c4" providerId="ADAL" clId="{AA445D10-5BD2-4FFF-8BC4-8BB00333E805}" dt="2020-12-09T23:29:06.272" v="4894" actId="2696"/>
        <pc:sldMkLst>
          <pc:docMk/>
          <pc:sldMk cId="2876100428" sldId="307"/>
        </pc:sldMkLst>
      </pc:sldChg>
      <pc:sldChg chg="del">
        <pc:chgData name="Woods, Tyler" userId="0e0c87b6-2e99-4953-befc-c188fb3438c4" providerId="ADAL" clId="{AA445D10-5BD2-4FFF-8BC4-8BB00333E805}" dt="2020-12-09T23:29:06.288" v="4895" actId="2696"/>
        <pc:sldMkLst>
          <pc:docMk/>
          <pc:sldMk cId="3171600265" sldId="308"/>
        </pc:sldMkLst>
      </pc:sldChg>
      <pc:sldChg chg="del">
        <pc:chgData name="Woods, Tyler" userId="0e0c87b6-2e99-4953-befc-c188fb3438c4" providerId="ADAL" clId="{AA445D10-5BD2-4FFF-8BC4-8BB00333E805}" dt="2020-12-09T23:29:06.304" v="4896" actId="2696"/>
        <pc:sldMkLst>
          <pc:docMk/>
          <pc:sldMk cId="4253287239" sldId="309"/>
        </pc:sldMkLst>
      </pc:sldChg>
      <pc:sldChg chg="del">
        <pc:chgData name="Woods, Tyler" userId="0e0c87b6-2e99-4953-befc-c188fb3438c4" providerId="ADAL" clId="{AA445D10-5BD2-4FFF-8BC4-8BB00333E805}" dt="2020-12-09T23:29:06.250" v="4892" actId="2696"/>
        <pc:sldMkLst>
          <pc:docMk/>
          <pc:sldMk cId="3733275528" sldId="310"/>
        </pc:sldMkLst>
      </pc:sldChg>
      <pc:sldChg chg="del">
        <pc:chgData name="Woods, Tyler" userId="0e0c87b6-2e99-4953-befc-c188fb3438c4" providerId="ADAL" clId="{AA445D10-5BD2-4FFF-8BC4-8BB00333E805}" dt="2020-12-09T23:29:18.692" v="4899" actId="2696"/>
        <pc:sldMkLst>
          <pc:docMk/>
          <pc:sldMk cId="3560629057" sldId="311"/>
        </pc:sldMkLst>
      </pc:sldChg>
      <pc:sldChg chg="del">
        <pc:chgData name="Woods, Tyler" userId="0e0c87b6-2e99-4953-befc-c188fb3438c4" providerId="ADAL" clId="{AA445D10-5BD2-4FFF-8BC4-8BB00333E805}" dt="2020-12-09T23:10:18.334" v="2848" actId="2696"/>
        <pc:sldMkLst>
          <pc:docMk/>
          <pc:sldMk cId="3879198549" sldId="312"/>
        </pc:sldMkLst>
      </pc:sldChg>
      <pc:sldChg chg="del">
        <pc:chgData name="Woods, Tyler" userId="0e0c87b6-2e99-4953-befc-c188fb3438c4" providerId="ADAL" clId="{AA445D10-5BD2-4FFF-8BC4-8BB00333E805}" dt="2020-12-09T23:10:10.641" v="2843" actId="2696"/>
        <pc:sldMkLst>
          <pc:docMk/>
          <pc:sldMk cId="2016840260" sldId="313"/>
        </pc:sldMkLst>
      </pc:sldChg>
      <pc:sldChg chg="modSp del modTransition">
        <pc:chgData name="Woods, Tyler" userId="0e0c87b6-2e99-4953-befc-c188fb3438c4" providerId="ADAL" clId="{AA445D10-5BD2-4FFF-8BC4-8BB00333E805}" dt="2020-12-09T23:29:58.617" v="4904" actId="2696"/>
        <pc:sldMkLst>
          <pc:docMk/>
          <pc:sldMk cId="1192589852" sldId="315"/>
        </pc:sldMkLst>
        <pc:spChg chg="mod">
          <ac:chgData name="Woods, Tyler" userId="0e0c87b6-2e99-4953-befc-c188fb3438c4" providerId="ADAL" clId="{AA445D10-5BD2-4FFF-8BC4-8BB00333E805}" dt="2020-12-09T20:56:19.921" v="412" actId="20577"/>
          <ac:spMkLst>
            <pc:docMk/>
            <pc:sldMk cId="1192589852" sldId="315"/>
            <ac:spMk id="8" creationId="{63FB3E48-7038-4DF3-BB6C-45481839C678}"/>
          </ac:spMkLst>
        </pc:spChg>
      </pc:sldChg>
      <pc:sldChg chg="addSp delSp modSp add modAnim">
        <pc:chgData name="Woods, Tyler" userId="0e0c87b6-2e99-4953-befc-c188fb3438c4" providerId="ADAL" clId="{AA445D10-5BD2-4FFF-8BC4-8BB00333E805}" dt="2020-12-14T19:31:45.150" v="8499" actId="20577"/>
        <pc:sldMkLst>
          <pc:docMk/>
          <pc:sldMk cId="4095594908" sldId="316"/>
        </pc:sldMkLst>
        <pc:spChg chg="mod">
          <ac:chgData name="Woods, Tyler" userId="0e0c87b6-2e99-4953-befc-c188fb3438c4" providerId="ADAL" clId="{AA445D10-5BD2-4FFF-8BC4-8BB00333E805}" dt="2020-12-08T21:47:08.946" v="150" actId="20577"/>
          <ac:spMkLst>
            <pc:docMk/>
            <pc:sldMk cId="4095594908" sldId="316"/>
            <ac:spMk id="2" creationId="{C1A65C6E-8D94-4609-95AE-7C7F175AD7AB}"/>
          </ac:spMkLst>
        </pc:spChg>
        <pc:spChg chg="add del mod">
          <ac:chgData name="Woods, Tyler" userId="0e0c87b6-2e99-4953-befc-c188fb3438c4" providerId="ADAL" clId="{AA445D10-5BD2-4FFF-8BC4-8BB00333E805}" dt="2020-12-08T22:16:26.379" v="210" actId="478"/>
          <ac:spMkLst>
            <pc:docMk/>
            <pc:sldMk cId="4095594908" sldId="316"/>
            <ac:spMk id="3" creationId="{27C9F4B4-7193-4A15-BB4E-569ADE1D5F08}"/>
          </ac:spMkLst>
        </pc:spChg>
        <pc:spChg chg="add del mod">
          <ac:chgData name="Woods, Tyler" userId="0e0c87b6-2e99-4953-befc-c188fb3438c4" providerId="ADAL" clId="{AA445D10-5BD2-4FFF-8BC4-8BB00333E805}" dt="2020-12-09T20:56:13.915" v="411"/>
          <ac:spMkLst>
            <pc:docMk/>
            <pc:sldMk cId="4095594908" sldId="316"/>
            <ac:spMk id="5" creationId="{B6044458-0E88-4DAB-B8BF-55672F6737F8}"/>
          </ac:spMkLst>
        </pc:spChg>
        <pc:spChg chg="add del mod">
          <ac:chgData name="Woods, Tyler" userId="0e0c87b6-2e99-4953-befc-c188fb3438c4" providerId="ADAL" clId="{AA445D10-5BD2-4FFF-8BC4-8BB00333E805}" dt="2020-12-09T20:56:44.384" v="415" actId="478"/>
          <ac:spMkLst>
            <pc:docMk/>
            <pc:sldMk cId="4095594908" sldId="316"/>
            <ac:spMk id="10" creationId="{BD48CD93-018C-4767-955C-AE28577FCC38}"/>
          </ac:spMkLst>
        </pc:spChg>
        <pc:spChg chg="add mod">
          <ac:chgData name="Woods, Tyler" userId="0e0c87b6-2e99-4953-befc-c188fb3438c4" providerId="ADAL" clId="{AA445D10-5BD2-4FFF-8BC4-8BB00333E805}" dt="2020-12-14T19:31:45.150" v="8499" actId="20577"/>
          <ac:spMkLst>
            <pc:docMk/>
            <pc:sldMk cId="4095594908" sldId="316"/>
            <ac:spMk id="12" creationId="{EA065460-456C-4EF4-B629-905C2771C81F}"/>
          </ac:spMkLst>
        </pc:spChg>
        <pc:spChg chg="add mod">
          <ac:chgData name="Woods, Tyler" userId="0e0c87b6-2e99-4953-befc-c188fb3438c4" providerId="ADAL" clId="{AA445D10-5BD2-4FFF-8BC4-8BB00333E805}" dt="2020-12-08T22:16:55.700" v="213" actId="20577"/>
          <ac:spMkLst>
            <pc:docMk/>
            <pc:sldMk cId="4095594908" sldId="316"/>
            <ac:spMk id="28" creationId="{33A636B8-1741-4EF5-B231-E18D4C3CB081}"/>
          </ac:spMkLst>
        </pc:spChg>
        <pc:spChg chg="add mod">
          <ac:chgData name="Woods, Tyler" userId="0e0c87b6-2e99-4953-befc-c188fb3438c4" providerId="ADAL" clId="{AA445D10-5BD2-4FFF-8BC4-8BB00333E805}" dt="2020-12-10T23:04:39.561" v="5734" actId="1076"/>
          <ac:spMkLst>
            <pc:docMk/>
            <pc:sldMk cId="4095594908" sldId="316"/>
            <ac:spMk id="29" creationId="{A38ACE04-CF09-4035-B1C3-A0B1B24C7561}"/>
          </ac:spMkLst>
        </pc:spChg>
        <pc:spChg chg="add mod">
          <ac:chgData name="Woods, Tyler" userId="0e0c87b6-2e99-4953-befc-c188fb3438c4" providerId="ADAL" clId="{AA445D10-5BD2-4FFF-8BC4-8BB00333E805}" dt="2020-12-14T19:31:32.450" v="8487" actId="20577"/>
          <ac:spMkLst>
            <pc:docMk/>
            <pc:sldMk cId="4095594908" sldId="316"/>
            <ac:spMk id="30" creationId="{E7DEAEC7-BF7D-468E-B2E5-3C2695FE2483}"/>
          </ac:spMkLst>
        </pc:spChg>
        <pc:picChg chg="mod">
          <ac:chgData name="Woods, Tyler" userId="0e0c87b6-2e99-4953-befc-c188fb3438c4" providerId="ADAL" clId="{AA445D10-5BD2-4FFF-8BC4-8BB00333E805}" dt="2020-12-09T21:05:16.471" v="762" actId="1076"/>
          <ac:picMkLst>
            <pc:docMk/>
            <pc:sldMk cId="4095594908" sldId="316"/>
            <ac:picMk id="6" creationId="{325A19EF-55A9-42EF-8E3F-A97BDB11EB1F}"/>
          </ac:picMkLst>
        </pc:picChg>
      </pc:sldChg>
      <pc:sldChg chg="addSp modSp add modAnim">
        <pc:chgData name="Woods, Tyler" userId="0e0c87b6-2e99-4953-befc-c188fb3438c4" providerId="ADAL" clId="{AA445D10-5BD2-4FFF-8BC4-8BB00333E805}" dt="2020-12-11T22:21:28.362" v="6240" actId="20577"/>
        <pc:sldMkLst>
          <pc:docMk/>
          <pc:sldMk cId="3958860673" sldId="317"/>
        </pc:sldMkLst>
        <pc:spChg chg="mod">
          <ac:chgData name="Woods, Tyler" userId="0e0c87b6-2e99-4953-befc-c188fb3438c4" providerId="ADAL" clId="{AA445D10-5BD2-4FFF-8BC4-8BB00333E805}" dt="2020-12-08T21:49:52.376" v="186" actId="20577"/>
          <ac:spMkLst>
            <pc:docMk/>
            <pc:sldMk cId="3958860673" sldId="317"/>
            <ac:spMk id="2" creationId="{C1A65C6E-8D94-4609-95AE-7C7F175AD7AB}"/>
          </ac:spMkLst>
        </pc:spChg>
        <pc:spChg chg="add mod">
          <ac:chgData name="Woods, Tyler" userId="0e0c87b6-2e99-4953-befc-c188fb3438c4" providerId="ADAL" clId="{AA445D10-5BD2-4FFF-8BC4-8BB00333E805}" dt="2020-12-11T22:21:28.362" v="6240" actId="20577"/>
          <ac:spMkLst>
            <pc:docMk/>
            <pc:sldMk cId="3958860673" sldId="317"/>
            <ac:spMk id="28" creationId="{DFFB779E-97B4-47CB-8175-902649494153}"/>
          </ac:spMkLst>
        </pc:spChg>
        <pc:spChg chg="add mod">
          <ac:chgData name="Woods, Tyler" userId="0e0c87b6-2e99-4953-befc-c188fb3438c4" providerId="ADAL" clId="{AA445D10-5BD2-4FFF-8BC4-8BB00333E805}" dt="2020-12-09T21:28:44.983" v="971" actId="20577"/>
          <ac:spMkLst>
            <pc:docMk/>
            <pc:sldMk cId="3958860673" sldId="317"/>
            <ac:spMk id="29" creationId="{E0E18C25-6669-4526-86B4-227D29609558}"/>
          </ac:spMkLst>
        </pc:spChg>
        <pc:spChg chg="add mod">
          <ac:chgData name="Woods, Tyler" userId="0e0c87b6-2e99-4953-befc-c188fb3438c4" providerId="ADAL" clId="{AA445D10-5BD2-4FFF-8BC4-8BB00333E805}" dt="2020-12-09T21:31:40.909" v="1096" actId="20577"/>
          <ac:spMkLst>
            <pc:docMk/>
            <pc:sldMk cId="3958860673" sldId="317"/>
            <ac:spMk id="30" creationId="{295CA63D-F936-4428-BC27-605735EE84FE}"/>
          </ac:spMkLst>
        </pc:spChg>
        <pc:picChg chg="mod">
          <ac:chgData name="Woods, Tyler" userId="0e0c87b6-2e99-4953-befc-c188fb3438c4" providerId="ADAL" clId="{AA445D10-5BD2-4FFF-8BC4-8BB00333E805}" dt="2020-12-08T21:50:15.096" v="193" actId="1076"/>
          <ac:picMkLst>
            <pc:docMk/>
            <pc:sldMk cId="3958860673" sldId="317"/>
            <ac:picMk id="6" creationId="{325A19EF-55A9-42EF-8E3F-A97BDB11EB1F}"/>
          </ac:picMkLst>
        </pc:picChg>
      </pc:sldChg>
      <pc:sldChg chg="addSp delSp modSp add ord modAnim">
        <pc:chgData name="Woods, Tyler" userId="0e0c87b6-2e99-4953-befc-c188fb3438c4" providerId="ADAL" clId="{AA445D10-5BD2-4FFF-8BC4-8BB00333E805}" dt="2020-12-09T23:07:05.561" v="2840" actId="313"/>
        <pc:sldMkLst>
          <pc:docMk/>
          <pc:sldMk cId="1381579361" sldId="318"/>
        </pc:sldMkLst>
        <pc:spChg chg="mod">
          <ac:chgData name="Woods, Tyler" userId="0e0c87b6-2e99-4953-befc-c188fb3438c4" providerId="ADAL" clId="{AA445D10-5BD2-4FFF-8BC4-8BB00333E805}" dt="2020-12-09T23:07:05.561" v="2840" actId="313"/>
          <ac:spMkLst>
            <pc:docMk/>
            <pc:sldMk cId="1381579361" sldId="318"/>
            <ac:spMk id="2" creationId="{C1A65C6E-8D94-4609-95AE-7C7F175AD7AB}"/>
          </ac:spMkLst>
        </pc:spChg>
        <pc:spChg chg="mod">
          <ac:chgData name="Woods, Tyler" userId="0e0c87b6-2e99-4953-befc-c188fb3438c4" providerId="ADAL" clId="{AA445D10-5BD2-4FFF-8BC4-8BB00333E805}" dt="2020-12-09T22:17:42.252" v="1868" actId="20577"/>
          <ac:spMkLst>
            <pc:docMk/>
            <pc:sldMk cId="1381579361" sldId="318"/>
            <ac:spMk id="21" creationId="{B871C812-0B9E-4324-8DA3-03B3CB6E147F}"/>
          </ac:spMkLst>
        </pc:spChg>
        <pc:picChg chg="add del mod modCrop">
          <ac:chgData name="Woods, Tyler" userId="0e0c87b6-2e99-4953-befc-c188fb3438c4" providerId="ADAL" clId="{AA445D10-5BD2-4FFF-8BC4-8BB00333E805}" dt="2020-12-09T22:09:58.718" v="1730"/>
          <ac:picMkLst>
            <pc:docMk/>
            <pc:sldMk cId="1381579361" sldId="318"/>
            <ac:picMk id="5" creationId="{8CE900B9-5319-4566-AAB9-E959977BBD09}"/>
          </ac:picMkLst>
        </pc:picChg>
        <pc:picChg chg="add mod">
          <ac:chgData name="Woods, Tyler" userId="0e0c87b6-2e99-4953-befc-c188fb3438c4" providerId="ADAL" clId="{AA445D10-5BD2-4FFF-8BC4-8BB00333E805}" dt="2020-12-09T22:11:52.745" v="1735" actId="1076"/>
          <ac:picMkLst>
            <pc:docMk/>
            <pc:sldMk cId="1381579361" sldId="318"/>
            <ac:picMk id="9" creationId="{7DD2EDA4-2F24-4CCA-AC12-A71328623022}"/>
          </ac:picMkLst>
        </pc:picChg>
        <pc:picChg chg="del">
          <ac:chgData name="Woods, Tyler" userId="0e0c87b6-2e99-4953-befc-c188fb3438c4" providerId="ADAL" clId="{AA445D10-5BD2-4FFF-8BC4-8BB00333E805}" dt="2020-12-09T22:08:20.136" v="1644" actId="478"/>
          <ac:picMkLst>
            <pc:docMk/>
            <pc:sldMk cId="1381579361" sldId="318"/>
            <ac:picMk id="12" creationId="{FEDE1FA2-FADC-4523-B783-62897B696278}"/>
          </ac:picMkLst>
        </pc:picChg>
      </pc:sldChg>
      <pc:sldChg chg="add del">
        <pc:chgData name="Woods, Tyler" userId="0e0c87b6-2e99-4953-befc-c188fb3438c4" providerId="ADAL" clId="{AA445D10-5BD2-4FFF-8BC4-8BB00333E805}" dt="2020-12-09T23:06:59.626" v="2839" actId="2696"/>
        <pc:sldMkLst>
          <pc:docMk/>
          <pc:sldMk cId="3206132921" sldId="319"/>
        </pc:sldMkLst>
      </pc:sldChg>
      <pc:sldChg chg="delSp modSp add ord delAnim modAnim modNotesTx">
        <pc:chgData name="Woods, Tyler" userId="0e0c87b6-2e99-4953-befc-c188fb3438c4" providerId="ADAL" clId="{AA445D10-5BD2-4FFF-8BC4-8BB00333E805}" dt="2020-12-12T00:31:45.964" v="8010" actId="20577"/>
        <pc:sldMkLst>
          <pc:docMk/>
          <pc:sldMk cId="212337135" sldId="320"/>
        </pc:sldMkLst>
        <pc:spChg chg="mod">
          <ac:chgData name="Woods, Tyler" userId="0e0c87b6-2e99-4953-befc-c188fb3438c4" providerId="ADAL" clId="{AA445D10-5BD2-4FFF-8BC4-8BB00333E805}" dt="2020-12-09T23:52:44.664" v="5323" actId="20577"/>
          <ac:spMkLst>
            <pc:docMk/>
            <pc:sldMk cId="212337135" sldId="320"/>
            <ac:spMk id="2" creationId="{C1A65C6E-8D94-4609-95AE-7C7F175AD7AB}"/>
          </ac:spMkLst>
        </pc:spChg>
        <pc:spChg chg="mod">
          <ac:chgData name="Woods, Tyler" userId="0e0c87b6-2e99-4953-befc-c188fb3438c4" providerId="ADAL" clId="{AA445D10-5BD2-4FFF-8BC4-8BB00333E805}" dt="2020-12-09T23:53:33.917" v="5396" actId="1076"/>
          <ac:spMkLst>
            <pc:docMk/>
            <pc:sldMk cId="212337135" sldId="320"/>
            <ac:spMk id="12" creationId="{EA065460-456C-4EF4-B629-905C2771C81F}"/>
          </ac:spMkLst>
        </pc:spChg>
        <pc:spChg chg="mod">
          <ac:chgData name="Woods, Tyler" userId="0e0c87b6-2e99-4953-befc-c188fb3438c4" providerId="ADAL" clId="{AA445D10-5BD2-4FFF-8BC4-8BB00333E805}" dt="2020-12-12T00:12:50.606" v="7388" actId="14100"/>
          <ac:spMkLst>
            <pc:docMk/>
            <pc:sldMk cId="212337135" sldId="320"/>
            <ac:spMk id="29" creationId="{A38ACE04-CF09-4035-B1C3-A0B1B24C7561}"/>
          </ac:spMkLst>
        </pc:spChg>
        <pc:spChg chg="del mod">
          <ac:chgData name="Woods, Tyler" userId="0e0c87b6-2e99-4953-befc-c188fb3438c4" providerId="ADAL" clId="{AA445D10-5BD2-4FFF-8BC4-8BB00333E805}" dt="2020-12-09T22:55:25.690" v="1904" actId="478"/>
          <ac:spMkLst>
            <pc:docMk/>
            <pc:sldMk cId="212337135" sldId="320"/>
            <ac:spMk id="30" creationId="{E7DEAEC7-BF7D-468E-B2E5-3C2695FE2483}"/>
          </ac:spMkLst>
        </pc:spChg>
        <pc:grpChg chg="mod">
          <ac:chgData name="Woods, Tyler" userId="0e0c87b6-2e99-4953-befc-c188fb3438c4" providerId="ADAL" clId="{AA445D10-5BD2-4FFF-8BC4-8BB00333E805}" dt="2020-12-09T22:54:22.255" v="1893" actId="1076"/>
          <ac:grpSpMkLst>
            <pc:docMk/>
            <pc:sldMk cId="212337135" sldId="320"/>
            <ac:grpSpMk id="23" creationId="{3F2F7E64-41B9-4879-B152-79A24D2D008F}"/>
          </ac:grpSpMkLst>
        </pc:grpChg>
        <pc:grpChg chg="mod">
          <ac:chgData name="Woods, Tyler" userId="0e0c87b6-2e99-4953-befc-c188fb3438c4" providerId="ADAL" clId="{AA445D10-5BD2-4FFF-8BC4-8BB00333E805}" dt="2020-12-09T22:55:09.440" v="1899" actId="1076"/>
          <ac:grpSpMkLst>
            <pc:docMk/>
            <pc:sldMk cId="212337135" sldId="320"/>
            <ac:grpSpMk id="25" creationId="{4B21DBBB-021C-42B3-B1FE-427EC6487783}"/>
          </ac:grpSpMkLst>
        </pc:grpChg>
        <pc:grpChg chg="del">
          <ac:chgData name="Woods, Tyler" userId="0e0c87b6-2e99-4953-befc-c188fb3438c4" providerId="ADAL" clId="{AA445D10-5BD2-4FFF-8BC4-8BB00333E805}" dt="2020-12-09T22:54:16.355" v="1892" actId="478"/>
          <ac:grpSpMkLst>
            <pc:docMk/>
            <pc:sldMk cId="212337135" sldId="320"/>
            <ac:grpSpMk id="27" creationId="{A2FC5BA3-E4CD-4B7D-BEC9-76D870EAF200}"/>
          </ac:grpSpMkLst>
        </pc:grpChg>
        <pc:picChg chg="mod">
          <ac:chgData name="Woods, Tyler" userId="0e0c87b6-2e99-4953-befc-c188fb3438c4" providerId="ADAL" clId="{AA445D10-5BD2-4FFF-8BC4-8BB00333E805}" dt="2020-12-09T23:53:30.039" v="5395" actId="1076"/>
          <ac:picMkLst>
            <pc:docMk/>
            <pc:sldMk cId="212337135" sldId="320"/>
            <ac:picMk id="6" creationId="{325A19EF-55A9-42EF-8E3F-A97BDB11EB1F}"/>
          </ac:picMkLst>
        </pc:picChg>
      </pc:sldChg>
      <pc:sldChg chg="modSp add del">
        <pc:chgData name="Woods, Tyler" userId="0e0c87b6-2e99-4953-befc-c188fb3438c4" providerId="ADAL" clId="{AA445D10-5BD2-4FFF-8BC4-8BB00333E805}" dt="2020-12-09T22:53:57.311" v="1872" actId="2696"/>
        <pc:sldMkLst>
          <pc:docMk/>
          <pc:sldMk cId="1029742613" sldId="320"/>
        </pc:sldMkLst>
        <pc:spChg chg="mod">
          <ac:chgData name="Woods, Tyler" userId="0e0c87b6-2e99-4953-befc-c188fb3438c4" providerId="ADAL" clId="{AA445D10-5BD2-4FFF-8BC4-8BB00333E805}" dt="2020-12-09T22:53:53.474" v="1871" actId="6549"/>
          <ac:spMkLst>
            <pc:docMk/>
            <pc:sldMk cId="1029742613" sldId="320"/>
            <ac:spMk id="2" creationId="{C1A65C6E-8D94-4609-95AE-7C7F175AD7AB}"/>
          </ac:spMkLst>
        </pc:spChg>
      </pc:sldChg>
      <pc:sldChg chg="addSp modSp add ord modAnim modNotesTx">
        <pc:chgData name="Woods, Tyler" userId="0e0c87b6-2e99-4953-befc-c188fb3438c4" providerId="ADAL" clId="{AA445D10-5BD2-4FFF-8BC4-8BB00333E805}" dt="2020-12-14T19:19:49.873" v="8415" actId="14100"/>
        <pc:sldMkLst>
          <pc:docMk/>
          <pc:sldMk cId="3677118193" sldId="321"/>
        </pc:sldMkLst>
        <pc:spChg chg="mod">
          <ac:chgData name="Woods, Tyler" userId="0e0c87b6-2e99-4953-befc-c188fb3438c4" providerId="ADAL" clId="{AA445D10-5BD2-4FFF-8BC4-8BB00333E805}" dt="2020-12-14T19:18:25.767" v="8300" actId="20577"/>
          <ac:spMkLst>
            <pc:docMk/>
            <pc:sldMk cId="3677118193" sldId="321"/>
            <ac:spMk id="2" creationId="{C1A65C6E-8D94-4609-95AE-7C7F175AD7AB}"/>
          </ac:spMkLst>
        </pc:spChg>
        <pc:spChg chg="mod">
          <ac:chgData name="Woods, Tyler" userId="0e0c87b6-2e99-4953-befc-c188fb3438c4" providerId="ADAL" clId="{AA445D10-5BD2-4FFF-8BC4-8BB00333E805}" dt="2020-12-09T23:50:06.122" v="5213" actId="1076"/>
          <ac:spMkLst>
            <pc:docMk/>
            <pc:sldMk cId="3677118193" sldId="321"/>
            <ac:spMk id="12" creationId="{EA065460-456C-4EF4-B629-905C2771C81F}"/>
          </ac:spMkLst>
        </pc:spChg>
        <pc:spChg chg="mod">
          <ac:chgData name="Woods, Tyler" userId="0e0c87b6-2e99-4953-befc-c188fb3438c4" providerId="ADAL" clId="{AA445D10-5BD2-4FFF-8BC4-8BB00333E805}" dt="2020-12-09T23:49:18.419" v="5187" actId="14100"/>
          <ac:spMkLst>
            <pc:docMk/>
            <pc:sldMk cId="3677118193" sldId="321"/>
            <ac:spMk id="29" creationId="{A38ACE04-CF09-4035-B1C3-A0B1B24C7561}"/>
          </ac:spMkLst>
        </pc:spChg>
        <pc:spChg chg="add mod">
          <ac:chgData name="Woods, Tyler" userId="0e0c87b6-2e99-4953-befc-c188fb3438c4" providerId="ADAL" clId="{AA445D10-5BD2-4FFF-8BC4-8BB00333E805}" dt="2020-12-14T19:19:41.348" v="8411" actId="20577"/>
          <ac:spMkLst>
            <pc:docMk/>
            <pc:sldMk cId="3677118193" sldId="321"/>
            <ac:spMk id="31" creationId="{1FFEF7A0-C87A-4DB6-BCF3-131CE694BEBA}"/>
          </ac:spMkLst>
        </pc:spChg>
        <pc:spChg chg="add mod">
          <ac:chgData name="Woods, Tyler" userId="0e0c87b6-2e99-4953-befc-c188fb3438c4" providerId="ADAL" clId="{AA445D10-5BD2-4FFF-8BC4-8BB00333E805}" dt="2020-12-14T19:19:49.873" v="8415" actId="14100"/>
          <ac:spMkLst>
            <pc:docMk/>
            <pc:sldMk cId="3677118193" sldId="321"/>
            <ac:spMk id="35" creationId="{F499DB82-7953-4F23-94E9-59E9AF95A9E5}"/>
          </ac:spMkLst>
        </pc:spChg>
        <pc:grpChg chg="mod">
          <ac:chgData name="Woods, Tyler" userId="0e0c87b6-2e99-4953-befc-c188fb3438c4" providerId="ADAL" clId="{AA445D10-5BD2-4FFF-8BC4-8BB00333E805}" dt="2020-12-09T23:04:04.438" v="2523" actId="1076"/>
          <ac:grpSpMkLst>
            <pc:docMk/>
            <pc:sldMk cId="3677118193" sldId="321"/>
            <ac:grpSpMk id="25" creationId="{4B21DBBB-021C-42B3-B1FE-427EC6487783}"/>
          </ac:grpSpMkLst>
        </pc:grpChg>
        <pc:grpChg chg="add mod">
          <ac:chgData name="Woods, Tyler" userId="0e0c87b6-2e99-4953-befc-c188fb3438c4" providerId="ADAL" clId="{AA445D10-5BD2-4FFF-8BC4-8BB00333E805}" dt="2020-12-09T23:04:36.072" v="2525" actId="1076"/>
          <ac:grpSpMkLst>
            <pc:docMk/>
            <pc:sldMk cId="3677118193" sldId="321"/>
            <ac:grpSpMk id="26" creationId="{ECA64D45-5D4A-4E5A-BC71-CBE515867705}"/>
          </ac:grpSpMkLst>
        </pc:grpChg>
        <pc:grpChg chg="add mod">
          <ac:chgData name="Woods, Tyler" userId="0e0c87b6-2e99-4953-befc-c188fb3438c4" providerId="ADAL" clId="{AA445D10-5BD2-4FFF-8BC4-8BB00333E805}" dt="2020-12-14T19:19:12.923" v="8302" actId="1076"/>
          <ac:grpSpMkLst>
            <pc:docMk/>
            <pc:sldMk cId="3677118193" sldId="321"/>
            <ac:grpSpMk id="32" creationId="{CFF98BBA-B7B6-4BB1-9287-0A9F8F2B8E08}"/>
          </ac:grpSpMkLst>
        </pc:grpChg>
        <pc:picChg chg="mod">
          <ac:chgData name="Woods, Tyler" userId="0e0c87b6-2e99-4953-befc-c188fb3438c4" providerId="ADAL" clId="{AA445D10-5BD2-4FFF-8BC4-8BB00333E805}" dt="2020-12-14T19:19:44.562" v="8413" actId="1076"/>
          <ac:picMkLst>
            <pc:docMk/>
            <pc:sldMk cId="3677118193" sldId="321"/>
            <ac:picMk id="6" creationId="{325A19EF-55A9-42EF-8E3F-A97BDB11EB1F}"/>
          </ac:picMkLst>
        </pc:picChg>
      </pc:sldChg>
      <pc:sldChg chg="modSp add ord modNotesTx">
        <pc:chgData name="Woods, Tyler" userId="0e0c87b6-2e99-4953-befc-c188fb3438c4" providerId="ADAL" clId="{AA445D10-5BD2-4FFF-8BC4-8BB00333E805}" dt="2020-12-12T00:36:41.418" v="8208" actId="20577"/>
        <pc:sldMkLst>
          <pc:docMk/>
          <pc:sldMk cId="3563828479" sldId="322"/>
        </pc:sldMkLst>
        <pc:spChg chg="mod">
          <ac:chgData name="Woods, Tyler" userId="0e0c87b6-2e99-4953-befc-c188fb3438c4" providerId="ADAL" clId="{AA445D10-5BD2-4FFF-8BC4-8BB00333E805}" dt="2020-12-09T23:10:59.719" v="2888" actId="20577"/>
          <ac:spMkLst>
            <pc:docMk/>
            <pc:sldMk cId="3563828479" sldId="322"/>
            <ac:spMk id="2" creationId="{C1A65C6E-8D94-4609-95AE-7C7F175AD7AB}"/>
          </ac:spMkLst>
        </pc:spChg>
        <pc:spChg chg="mod">
          <ac:chgData name="Woods, Tyler" userId="0e0c87b6-2e99-4953-befc-c188fb3438c4" providerId="ADAL" clId="{AA445D10-5BD2-4FFF-8BC4-8BB00333E805}" dt="2020-12-09T23:56:24.542" v="5430" actId="1076"/>
          <ac:spMkLst>
            <pc:docMk/>
            <pc:sldMk cId="3563828479" sldId="322"/>
            <ac:spMk id="12" creationId="{EA065460-456C-4EF4-B629-905C2771C81F}"/>
          </ac:spMkLst>
        </pc:spChg>
        <pc:spChg chg="mod">
          <ac:chgData name="Woods, Tyler" userId="0e0c87b6-2e99-4953-befc-c188fb3438c4" providerId="ADAL" clId="{AA445D10-5BD2-4FFF-8BC4-8BB00333E805}" dt="2020-12-09T23:56:02.645" v="5427" actId="14100"/>
          <ac:spMkLst>
            <pc:docMk/>
            <pc:sldMk cId="3563828479" sldId="322"/>
            <ac:spMk id="29" creationId="{A38ACE04-CF09-4035-B1C3-A0B1B24C7561}"/>
          </ac:spMkLst>
        </pc:spChg>
        <pc:spChg chg="mod">
          <ac:chgData name="Woods, Tyler" userId="0e0c87b6-2e99-4953-befc-c188fb3438c4" providerId="ADAL" clId="{AA445D10-5BD2-4FFF-8BC4-8BB00333E805}" dt="2020-12-09T23:57:42.085" v="5465" actId="14100"/>
          <ac:spMkLst>
            <pc:docMk/>
            <pc:sldMk cId="3563828479" sldId="322"/>
            <ac:spMk id="31" creationId="{1FFEF7A0-C87A-4DB6-BCF3-131CE694BEBA}"/>
          </ac:spMkLst>
        </pc:spChg>
      </pc:sldChg>
      <pc:sldChg chg="modSp add modNotesTx">
        <pc:chgData name="Woods, Tyler" userId="0e0c87b6-2e99-4953-befc-c188fb3438c4" providerId="ADAL" clId="{AA445D10-5BD2-4FFF-8BC4-8BB00333E805}" dt="2020-12-14T19:30:28.827" v="8486" actId="20577"/>
        <pc:sldMkLst>
          <pc:docMk/>
          <pc:sldMk cId="3430155496" sldId="323"/>
        </pc:sldMkLst>
        <pc:spChg chg="mod">
          <ac:chgData name="Woods, Tyler" userId="0e0c87b6-2e99-4953-befc-c188fb3438c4" providerId="ADAL" clId="{AA445D10-5BD2-4FFF-8BC4-8BB00333E805}" dt="2020-12-09T23:14:01.926" v="3482" actId="20577"/>
          <ac:spMkLst>
            <pc:docMk/>
            <pc:sldMk cId="3430155496" sldId="323"/>
            <ac:spMk id="2" creationId="{C1A65C6E-8D94-4609-95AE-7C7F175AD7AB}"/>
          </ac:spMkLst>
        </pc:spChg>
        <pc:spChg chg="mod">
          <ac:chgData name="Woods, Tyler" userId="0e0c87b6-2e99-4953-befc-c188fb3438c4" providerId="ADAL" clId="{AA445D10-5BD2-4FFF-8BC4-8BB00333E805}" dt="2020-12-09T23:59:45.428" v="5535" actId="1076"/>
          <ac:spMkLst>
            <pc:docMk/>
            <pc:sldMk cId="3430155496" sldId="323"/>
            <ac:spMk id="12" creationId="{EA065460-456C-4EF4-B629-905C2771C81F}"/>
          </ac:spMkLst>
        </pc:spChg>
        <pc:spChg chg="mod">
          <ac:chgData name="Woods, Tyler" userId="0e0c87b6-2e99-4953-befc-c188fb3438c4" providerId="ADAL" clId="{AA445D10-5BD2-4FFF-8BC4-8BB00333E805}" dt="2020-12-09T23:59:30.785" v="5534" actId="20577"/>
          <ac:spMkLst>
            <pc:docMk/>
            <pc:sldMk cId="3430155496" sldId="323"/>
            <ac:spMk id="29" creationId="{A38ACE04-CF09-4035-B1C3-A0B1B24C7561}"/>
          </ac:spMkLst>
        </pc:spChg>
        <pc:spChg chg="mod">
          <ac:chgData name="Woods, Tyler" userId="0e0c87b6-2e99-4953-befc-c188fb3438c4" providerId="ADAL" clId="{AA445D10-5BD2-4FFF-8BC4-8BB00333E805}" dt="2020-12-12T00:35:51.964" v="8109" actId="113"/>
          <ac:spMkLst>
            <pc:docMk/>
            <pc:sldMk cId="3430155496" sldId="323"/>
            <ac:spMk id="31" creationId="{1FFEF7A0-C87A-4DB6-BCF3-131CE694BEBA}"/>
          </ac:spMkLst>
        </pc:spChg>
      </pc:sldChg>
      <pc:sldChg chg="modSp add">
        <pc:chgData name="Woods, Tyler" userId="0e0c87b6-2e99-4953-befc-c188fb3438c4" providerId="ADAL" clId="{AA445D10-5BD2-4FFF-8BC4-8BB00333E805}" dt="2020-12-10T23:07:48.733" v="5971" actId="20577"/>
        <pc:sldMkLst>
          <pc:docMk/>
          <pc:sldMk cId="2398083911" sldId="324"/>
        </pc:sldMkLst>
        <pc:spChg chg="mod">
          <ac:chgData name="Woods, Tyler" userId="0e0c87b6-2e99-4953-befc-c188fb3438c4" providerId="ADAL" clId="{AA445D10-5BD2-4FFF-8BC4-8BB00333E805}" dt="2020-12-09T23:22:51.946" v="3942" actId="20577"/>
          <ac:spMkLst>
            <pc:docMk/>
            <pc:sldMk cId="2398083911" sldId="324"/>
            <ac:spMk id="2" creationId="{C1A65C6E-8D94-4609-95AE-7C7F175AD7AB}"/>
          </ac:spMkLst>
        </pc:spChg>
        <pc:spChg chg="mod">
          <ac:chgData name="Woods, Tyler" userId="0e0c87b6-2e99-4953-befc-c188fb3438c4" providerId="ADAL" clId="{AA445D10-5BD2-4FFF-8BC4-8BB00333E805}" dt="2020-12-10T23:07:04.041" v="5921" actId="1076"/>
          <ac:spMkLst>
            <pc:docMk/>
            <pc:sldMk cId="2398083911" sldId="324"/>
            <ac:spMk id="12" creationId="{EA065460-456C-4EF4-B629-905C2771C81F}"/>
          </ac:spMkLst>
        </pc:spChg>
        <pc:spChg chg="mod">
          <ac:chgData name="Woods, Tyler" userId="0e0c87b6-2e99-4953-befc-c188fb3438c4" providerId="ADAL" clId="{AA445D10-5BD2-4FFF-8BC4-8BB00333E805}" dt="2020-12-10T23:06:18.744" v="5816" actId="14100"/>
          <ac:spMkLst>
            <pc:docMk/>
            <pc:sldMk cId="2398083911" sldId="324"/>
            <ac:spMk id="29" creationId="{A38ACE04-CF09-4035-B1C3-A0B1B24C7561}"/>
          </ac:spMkLst>
        </pc:spChg>
        <pc:spChg chg="mod">
          <ac:chgData name="Woods, Tyler" userId="0e0c87b6-2e99-4953-befc-c188fb3438c4" providerId="ADAL" clId="{AA445D10-5BD2-4FFF-8BC4-8BB00333E805}" dt="2020-12-10T23:07:48.733" v="5971" actId="20577"/>
          <ac:spMkLst>
            <pc:docMk/>
            <pc:sldMk cId="2398083911" sldId="324"/>
            <ac:spMk id="30" creationId="{E7DEAEC7-BF7D-468E-B2E5-3C2695FE2483}"/>
          </ac:spMkLst>
        </pc:spChg>
      </pc:sldChg>
      <pc:sldChg chg="modSp add">
        <pc:chgData name="Woods, Tyler" userId="0e0c87b6-2e99-4953-befc-c188fb3438c4" providerId="ADAL" clId="{AA445D10-5BD2-4FFF-8BC4-8BB00333E805}" dt="2020-12-09T23:27:23.209" v="4683" actId="20577"/>
        <pc:sldMkLst>
          <pc:docMk/>
          <pc:sldMk cId="3475376145" sldId="325"/>
        </pc:sldMkLst>
        <pc:spChg chg="mod">
          <ac:chgData name="Woods, Tyler" userId="0e0c87b6-2e99-4953-befc-c188fb3438c4" providerId="ADAL" clId="{AA445D10-5BD2-4FFF-8BC4-8BB00333E805}" dt="2020-12-09T23:25:53.625" v="4374" actId="20577"/>
          <ac:spMkLst>
            <pc:docMk/>
            <pc:sldMk cId="3475376145" sldId="325"/>
            <ac:spMk id="2" creationId="{C1A65C6E-8D94-4609-95AE-7C7F175AD7AB}"/>
          </ac:spMkLst>
        </pc:spChg>
        <pc:spChg chg="mod">
          <ac:chgData name="Woods, Tyler" userId="0e0c87b6-2e99-4953-befc-c188fb3438c4" providerId="ADAL" clId="{AA445D10-5BD2-4FFF-8BC4-8BB00333E805}" dt="2020-12-09T23:26:56.980" v="4579" actId="20577"/>
          <ac:spMkLst>
            <pc:docMk/>
            <pc:sldMk cId="3475376145" sldId="325"/>
            <ac:spMk id="12" creationId="{EA065460-456C-4EF4-B629-905C2771C81F}"/>
          </ac:spMkLst>
        </pc:spChg>
        <pc:spChg chg="mod">
          <ac:chgData name="Woods, Tyler" userId="0e0c87b6-2e99-4953-befc-c188fb3438c4" providerId="ADAL" clId="{AA445D10-5BD2-4FFF-8BC4-8BB00333E805}" dt="2020-12-09T23:26:15.183" v="4464" actId="20577"/>
          <ac:spMkLst>
            <pc:docMk/>
            <pc:sldMk cId="3475376145" sldId="325"/>
            <ac:spMk id="29" creationId="{A38ACE04-CF09-4035-B1C3-A0B1B24C7561}"/>
          </ac:spMkLst>
        </pc:spChg>
        <pc:spChg chg="mod">
          <ac:chgData name="Woods, Tyler" userId="0e0c87b6-2e99-4953-befc-c188fb3438c4" providerId="ADAL" clId="{AA445D10-5BD2-4FFF-8BC4-8BB00333E805}" dt="2020-12-09T23:27:23.209" v="4683" actId="20577"/>
          <ac:spMkLst>
            <pc:docMk/>
            <pc:sldMk cId="3475376145" sldId="325"/>
            <ac:spMk id="30" creationId="{E7DEAEC7-BF7D-468E-B2E5-3C2695FE2483}"/>
          </ac:spMkLst>
        </pc:spChg>
        <pc:picChg chg="mod">
          <ac:chgData name="Woods, Tyler" userId="0e0c87b6-2e99-4953-befc-c188fb3438c4" providerId="ADAL" clId="{AA445D10-5BD2-4FFF-8BC4-8BB00333E805}" dt="2020-12-09T23:26:22.655" v="4480" actId="1076"/>
          <ac:picMkLst>
            <pc:docMk/>
            <pc:sldMk cId="3475376145" sldId="325"/>
            <ac:picMk id="6" creationId="{325A19EF-55A9-42EF-8E3F-A97BDB11EB1F}"/>
          </ac:picMkLst>
        </pc:picChg>
      </pc:sldChg>
      <pc:sldChg chg="modSp add">
        <pc:chgData name="Woods, Tyler" userId="0e0c87b6-2e99-4953-befc-c188fb3438c4" providerId="ADAL" clId="{AA445D10-5BD2-4FFF-8BC4-8BB00333E805}" dt="2020-12-12T00:11:51.581" v="7387" actId="20577"/>
        <pc:sldMkLst>
          <pc:docMk/>
          <pc:sldMk cId="3039504965" sldId="326"/>
        </pc:sldMkLst>
        <pc:spChg chg="mod">
          <ac:chgData name="Woods, Tyler" userId="0e0c87b6-2e99-4953-befc-c188fb3438c4" providerId="ADAL" clId="{AA445D10-5BD2-4FFF-8BC4-8BB00333E805}" dt="2020-12-09T23:27:31.651" v="4691" actId="20577"/>
          <ac:spMkLst>
            <pc:docMk/>
            <pc:sldMk cId="3039504965" sldId="326"/>
            <ac:spMk id="2" creationId="{C1A65C6E-8D94-4609-95AE-7C7F175AD7AB}"/>
          </ac:spMkLst>
        </pc:spChg>
        <pc:spChg chg="mod">
          <ac:chgData name="Woods, Tyler" userId="0e0c87b6-2e99-4953-befc-c188fb3438c4" providerId="ADAL" clId="{AA445D10-5BD2-4FFF-8BC4-8BB00333E805}" dt="2020-12-12T00:11:51.581" v="7387" actId="20577"/>
          <ac:spMkLst>
            <pc:docMk/>
            <pc:sldMk cId="3039504965" sldId="326"/>
            <ac:spMk id="12" creationId="{EA065460-456C-4EF4-B629-905C2771C81F}"/>
          </ac:spMkLst>
        </pc:spChg>
        <pc:spChg chg="mod">
          <ac:chgData name="Woods, Tyler" userId="0e0c87b6-2e99-4953-befc-c188fb3438c4" providerId="ADAL" clId="{AA445D10-5BD2-4FFF-8BC4-8BB00333E805}" dt="2020-12-12T00:10:55.605" v="7355" actId="20577"/>
          <ac:spMkLst>
            <pc:docMk/>
            <pc:sldMk cId="3039504965" sldId="326"/>
            <ac:spMk id="29" creationId="{A38ACE04-CF09-4035-B1C3-A0B1B24C7561}"/>
          </ac:spMkLst>
        </pc:spChg>
        <pc:spChg chg="mod">
          <ac:chgData name="Woods, Tyler" userId="0e0c87b6-2e99-4953-befc-c188fb3438c4" providerId="ADAL" clId="{AA445D10-5BD2-4FFF-8BC4-8BB00333E805}" dt="2020-12-11T22:07:35.299" v="6225" actId="20577"/>
          <ac:spMkLst>
            <pc:docMk/>
            <pc:sldMk cId="3039504965" sldId="326"/>
            <ac:spMk id="30" creationId="{E7DEAEC7-BF7D-468E-B2E5-3C2695FE2483}"/>
          </ac:spMkLst>
        </pc:spChg>
      </pc:sldChg>
      <pc:sldChg chg="addSp delSp modSp add addAnim delAnim modAnim">
        <pc:chgData name="Woods, Tyler" userId="0e0c87b6-2e99-4953-befc-c188fb3438c4" providerId="ADAL" clId="{AA445D10-5BD2-4FFF-8BC4-8BB00333E805}" dt="2020-12-12T00:04:55.045" v="6995"/>
        <pc:sldMkLst>
          <pc:docMk/>
          <pc:sldMk cId="4077141891" sldId="327"/>
        </pc:sldMkLst>
        <pc:spChg chg="mod">
          <ac:chgData name="Woods, Tyler" userId="0e0c87b6-2e99-4953-befc-c188fb3438c4" providerId="ADAL" clId="{AA445D10-5BD2-4FFF-8BC4-8BB00333E805}" dt="2020-12-09T23:30:29.006" v="4936" actId="20577"/>
          <ac:spMkLst>
            <pc:docMk/>
            <pc:sldMk cId="4077141891" sldId="327"/>
            <ac:spMk id="2" creationId="{C1A65C6E-8D94-4609-95AE-7C7F175AD7AB}"/>
          </ac:spMkLst>
        </pc:spChg>
        <pc:spChg chg="add del mod">
          <ac:chgData name="Woods, Tyler" userId="0e0c87b6-2e99-4953-befc-c188fb3438c4" providerId="ADAL" clId="{AA445D10-5BD2-4FFF-8BC4-8BB00333E805}" dt="2020-12-12T00:02:52.551" v="6726" actId="20577"/>
          <ac:spMkLst>
            <pc:docMk/>
            <pc:sldMk cId="4077141891" sldId="327"/>
            <ac:spMk id="28" creationId="{DFFB779E-97B4-47CB-8175-902649494153}"/>
          </ac:spMkLst>
        </pc:spChg>
        <pc:spChg chg="del mod">
          <ac:chgData name="Woods, Tyler" userId="0e0c87b6-2e99-4953-befc-c188fb3438c4" providerId="ADAL" clId="{AA445D10-5BD2-4FFF-8BC4-8BB00333E805}" dt="2020-12-12T00:04:55.045" v="6995"/>
          <ac:spMkLst>
            <pc:docMk/>
            <pc:sldMk cId="4077141891" sldId="327"/>
            <ac:spMk id="29" creationId="{E0E18C25-6669-4526-86B4-227D29609558}"/>
          </ac:spMkLst>
        </pc:spChg>
        <pc:spChg chg="mod">
          <ac:chgData name="Woods, Tyler" userId="0e0c87b6-2e99-4953-befc-c188fb3438c4" providerId="ADAL" clId="{AA445D10-5BD2-4FFF-8BC4-8BB00333E805}" dt="2020-12-12T00:04:53.351" v="6993" actId="20577"/>
          <ac:spMkLst>
            <pc:docMk/>
            <pc:sldMk cId="4077141891" sldId="327"/>
            <ac:spMk id="30" creationId="{295CA63D-F936-4428-BC27-605735EE84FE}"/>
          </ac:spMkLst>
        </pc:spChg>
        <pc:spChg chg="add mod">
          <ac:chgData name="Woods, Tyler" userId="0e0c87b6-2e99-4953-befc-c188fb3438c4" providerId="ADAL" clId="{AA445D10-5BD2-4FFF-8BC4-8BB00333E805}" dt="2020-12-12T00:04:18.185" v="6889" actId="1076"/>
          <ac:spMkLst>
            <pc:docMk/>
            <pc:sldMk cId="4077141891" sldId="327"/>
            <ac:spMk id="31" creationId="{5676FA19-033E-4182-8C81-D6A71473032D}"/>
          </ac:spMkLst>
        </pc:spChg>
        <pc:grpChg chg="mod">
          <ac:chgData name="Woods, Tyler" userId="0e0c87b6-2e99-4953-befc-c188fb3438c4" providerId="ADAL" clId="{AA445D10-5BD2-4FFF-8BC4-8BB00333E805}" dt="2020-12-12T00:00:52.890" v="6607" actId="1076"/>
          <ac:grpSpMkLst>
            <pc:docMk/>
            <pc:sldMk cId="4077141891" sldId="327"/>
            <ac:grpSpMk id="23" creationId="{3F2F7E64-41B9-4879-B152-79A24D2D008F}"/>
          </ac:grpSpMkLst>
        </pc:grpChg>
        <pc:grpChg chg="mod">
          <ac:chgData name="Woods, Tyler" userId="0e0c87b6-2e99-4953-befc-c188fb3438c4" providerId="ADAL" clId="{AA445D10-5BD2-4FFF-8BC4-8BB00333E805}" dt="2020-12-12T00:01:07.948" v="6609" actId="1076"/>
          <ac:grpSpMkLst>
            <pc:docMk/>
            <pc:sldMk cId="4077141891" sldId="327"/>
            <ac:grpSpMk id="25" creationId="{4B21DBBB-021C-42B3-B1FE-427EC6487783}"/>
          </ac:grpSpMkLst>
        </pc:grpChg>
        <pc:picChg chg="add mod">
          <ac:chgData name="Woods, Tyler" userId="0e0c87b6-2e99-4953-befc-c188fb3438c4" providerId="ADAL" clId="{AA445D10-5BD2-4FFF-8BC4-8BB00333E805}" dt="2020-12-11T23:59:49.395" v="6603" actId="1076"/>
          <ac:picMkLst>
            <pc:docMk/>
            <pc:sldMk cId="4077141891" sldId="327"/>
            <ac:picMk id="5" creationId="{2EB6AB09-1C3C-4851-A760-B1ADAE5146AA}"/>
          </ac:picMkLst>
        </pc:picChg>
        <pc:picChg chg="mod">
          <ac:chgData name="Woods, Tyler" userId="0e0c87b6-2e99-4953-befc-c188fb3438c4" providerId="ADAL" clId="{AA445D10-5BD2-4FFF-8BC4-8BB00333E805}" dt="2020-12-12T00:04:12.485" v="6888" actId="1076"/>
          <ac:picMkLst>
            <pc:docMk/>
            <pc:sldMk cId="4077141891" sldId="327"/>
            <ac:picMk id="6" creationId="{325A19EF-55A9-42EF-8E3F-A97BDB11EB1F}"/>
          </ac:picMkLst>
        </pc:picChg>
      </pc:sldChg>
      <pc:sldChg chg="addSp modSp add modAnim">
        <pc:chgData name="Woods, Tyler" userId="0e0c87b6-2e99-4953-befc-c188fb3438c4" providerId="ADAL" clId="{AA445D10-5BD2-4FFF-8BC4-8BB00333E805}" dt="2020-12-11T23:39:18.141" v="6596" actId="1076"/>
        <pc:sldMkLst>
          <pc:docMk/>
          <pc:sldMk cId="833404363" sldId="328"/>
        </pc:sldMkLst>
        <pc:spChg chg="mod">
          <ac:chgData name="Woods, Tyler" userId="0e0c87b6-2e99-4953-befc-c188fb3438c4" providerId="ADAL" clId="{AA445D10-5BD2-4FFF-8BC4-8BB00333E805}" dt="2020-12-09T23:30:43.558" v="4964" actId="20577"/>
          <ac:spMkLst>
            <pc:docMk/>
            <pc:sldMk cId="833404363" sldId="328"/>
            <ac:spMk id="2" creationId="{C1A65C6E-8D94-4609-95AE-7C7F175AD7AB}"/>
          </ac:spMkLst>
        </pc:spChg>
        <pc:spChg chg="mod">
          <ac:chgData name="Woods, Tyler" userId="0e0c87b6-2e99-4953-befc-c188fb3438c4" providerId="ADAL" clId="{AA445D10-5BD2-4FFF-8BC4-8BB00333E805}" dt="2020-12-11T23:38:43.221" v="6587" actId="14100"/>
          <ac:spMkLst>
            <pc:docMk/>
            <pc:sldMk cId="833404363" sldId="328"/>
            <ac:spMk id="28" creationId="{DFFB779E-97B4-47CB-8175-902649494153}"/>
          </ac:spMkLst>
        </pc:spChg>
        <pc:spChg chg="mod">
          <ac:chgData name="Woods, Tyler" userId="0e0c87b6-2e99-4953-befc-c188fb3438c4" providerId="ADAL" clId="{AA445D10-5BD2-4FFF-8BC4-8BB00333E805}" dt="2020-12-11T23:38:47.624" v="6589" actId="14100"/>
          <ac:spMkLst>
            <pc:docMk/>
            <pc:sldMk cId="833404363" sldId="328"/>
            <ac:spMk id="29" creationId="{E0E18C25-6669-4526-86B4-227D29609558}"/>
          </ac:spMkLst>
        </pc:spChg>
        <pc:spChg chg="mod">
          <ac:chgData name="Woods, Tyler" userId="0e0c87b6-2e99-4953-befc-c188fb3438c4" providerId="ADAL" clId="{AA445D10-5BD2-4FFF-8BC4-8BB00333E805}" dt="2020-12-11T23:38:50.979" v="6590" actId="14100"/>
          <ac:spMkLst>
            <pc:docMk/>
            <pc:sldMk cId="833404363" sldId="328"/>
            <ac:spMk id="30" creationId="{295CA63D-F936-4428-BC27-605735EE84FE}"/>
          </ac:spMkLst>
        </pc:spChg>
        <pc:picChg chg="add mod">
          <ac:chgData name="Woods, Tyler" userId="0e0c87b6-2e99-4953-befc-c188fb3438c4" providerId="ADAL" clId="{AA445D10-5BD2-4FFF-8BC4-8BB00333E805}" dt="2020-12-11T23:39:18.141" v="6596" actId="1076"/>
          <ac:picMkLst>
            <pc:docMk/>
            <pc:sldMk cId="833404363" sldId="328"/>
            <ac:picMk id="5" creationId="{AC303D7D-1527-4019-ABFF-373E999EA718}"/>
          </ac:picMkLst>
        </pc:picChg>
        <pc:picChg chg="mod">
          <ac:chgData name="Woods, Tyler" userId="0e0c87b6-2e99-4953-befc-c188fb3438c4" providerId="ADAL" clId="{AA445D10-5BD2-4FFF-8BC4-8BB00333E805}" dt="2020-12-11T23:38:44.046" v="6588" actId="1076"/>
          <ac:picMkLst>
            <pc:docMk/>
            <pc:sldMk cId="833404363" sldId="328"/>
            <ac:picMk id="6" creationId="{325A19EF-55A9-42EF-8E3F-A97BDB11EB1F}"/>
          </ac:picMkLst>
        </pc:picChg>
      </pc:sldChg>
      <pc:sldChg chg="addSp modSp add">
        <pc:chgData name="Woods, Tyler" userId="0e0c87b6-2e99-4953-befc-c188fb3438c4" providerId="ADAL" clId="{AA445D10-5BD2-4FFF-8BC4-8BB00333E805}" dt="2020-12-12T00:08:20.425" v="7353" actId="14100"/>
        <pc:sldMkLst>
          <pc:docMk/>
          <pc:sldMk cId="4114931192" sldId="329"/>
        </pc:sldMkLst>
        <pc:spChg chg="mod">
          <ac:chgData name="Woods, Tyler" userId="0e0c87b6-2e99-4953-befc-c188fb3438c4" providerId="ADAL" clId="{AA445D10-5BD2-4FFF-8BC4-8BB00333E805}" dt="2020-12-09T23:30:58.976" v="4995" actId="20577"/>
          <ac:spMkLst>
            <pc:docMk/>
            <pc:sldMk cId="4114931192" sldId="329"/>
            <ac:spMk id="2" creationId="{C1A65C6E-8D94-4609-95AE-7C7F175AD7AB}"/>
          </ac:spMkLst>
        </pc:spChg>
        <pc:spChg chg="mod">
          <ac:chgData name="Woods, Tyler" userId="0e0c87b6-2e99-4953-befc-c188fb3438c4" providerId="ADAL" clId="{AA445D10-5BD2-4FFF-8BC4-8BB00333E805}" dt="2020-12-12T00:07:44.251" v="7342" actId="14100"/>
          <ac:spMkLst>
            <pc:docMk/>
            <pc:sldMk cId="4114931192" sldId="329"/>
            <ac:spMk id="28" creationId="{DFFB779E-97B4-47CB-8175-902649494153}"/>
          </ac:spMkLst>
        </pc:spChg>
        <pc:spChg chg="mod">
          <ac:chgData name="Woods, Tyler" userId="0e0c87b6-2e99-4953-befc-c188fb3438c4" providerId="ADAL" clId="{AA445D10-5BD2-4FFF-8BC4-8BB00333E805}" dt="2020-12-12T00:07:40.861" v="7341" actId="14100"/>
          <ac:spMkLst>
            <pc:docMk/>
            <pc:sldMk cId="4114931192" sldId="329"/>
            <ac:spMk id="29" creationId="{E0E18C25-6669-4526-86B4-227D29609558}"/>
          </ac:spMkLst>
        </pc:spChg>
        <pc:spChg chg="mod">
          <ac:chgData name="Woods, Tyler" userId="0e0c87b6-2e99-4953-befc-c188fb3438c4" providerId="ADAL" clId="{AA445D10-5BD2-4FFF-8BC4-8BB00333E805}" dt="2020-12-12T00:06:27.927" v="7151" actId="20577"/>
          <ac:spMkLst>
            <pc:docMk/>
            <pc:sldMk cId="4114931192" sldId="329"/>
            <ac:spMk id="30" creationId="{295CA63D-F936-4428-BC27-605735EE84FE}"/>
          </ac:spMkLst>
        </pc:spChg>
        <pc:picChg chg="add mod">
          <ac:chgData name="Woods, Tyler" userId="0e0c87b6-2e99-4953-befc-c188fb3438c4" providerId="ADAL" clId="{AA445D10-5BD2-4FFF-8BC4-8BB00333E805}" dt="2020-12-12T00:08:05.962" v="7347" actId="1076"/>
          <ac:picMkLst>
            <pc:docMk/>
            <pc:sldMk cId="4114931192" sldId="329"/>
            <ac:picMk id="5" creationId="{2168BE21-42AA-4225-8BA8-5B8CFFE56D14}"/>
          </ac:picMkLst>
        </pc:picChg>
        <pc:picChg chg="add mod">
          <ac:chgData name="Woods, Tyler" userId="0e0c87b6-2e99-4953-befc-c188fb3438c4" providerId="ADAL" clId="{AA445D10-5BD2-4FFF-8BC4-8BB00333E805}" dt="2020-12-12T00:08:20.425" v="7353" actId="14100"/>
          <ac:picMkLst>
            <pc:docMk/>
            <pc:sldMk cId="4114931192" sldId="329"/>
            <ac:picMk id="12" creationId="{3E642CE5-BA38-4434-BD63-3C94952A262C}"/>
          </ac:picMkLst>
        </pc:picChg>
      </pc:sldChg>
      <pc:sldChg chg="addSp delSp modSp add delAnim modAnim">
        <pc:chgData name="Woods, Tyler" userId="0e0c87b6-2e99-4953-befc-c188fb3438c4" providerId="ADAL" clId="{AA445D10-5BD2-4FFF-8BC4-8BB00333E805}" dt="2020-12-11T20:36:58.767" v="6132" actId="1076"/>
        <pc:sldMkLst>
          <pc:docMk/>
          <pc:sldMk cId="296235270" sldId="330"/>
        </pc:sldMkLst>
        <pc:spChg chg="del">
          <ac:chgData name="Woods, Tyler" userId="0e0c87b6-2e99-4953-befc-c188fb3438c4" providerId="ADAL" clId="{AA445D10-5BD2-4FFF-8BC4-8BB00333E805}" dt="2020-12-09T23:34:59.835" v="4997" actId="478"/>
          <ac:spMkLst>
            <pc:docMk/>
            <pc:sldMk cId="296235270" sldId="330"/>
            <ac:spMk id="2" creationId="{C1A65C6E-8D94-4609-95AE-7C7F175AD7AB}"/>
          </ac:spMkLst>
        </pc:spChg>
        <pc:spChg chg="add mod">
          <ac:chgData name="Woods, Tyler" userId="0e0c87b6-2e99-4953-befc-c188fb3438c4" providerId="ADAL" clId="{AA445D10-5BD2-4FFF-8BC4-8BB00333E805}" dt="2020-12-09T23:34:59.835" v="4997" actId="478"/>
          <ac:spMkLst>
            <pc:docMk/>
            <pc:sldMk cId="296235270" sldId="330"/>
            <ac:spMk id="5" creationId="{140C54EF-20F2-4C8A-8F16-5C508EF40023}"/>
          </ac:spMkLst>
        </pc:spChg>
        <pc:spChg chg="del">
          <ac:chgData name="Woods, Tyler" userId="0e0c87b6-2e99-4953-befc-c188fb3438c4" providerId="ADAL" clId="{AA445D10-5BD2-4FFF-8BC4-8BB00333E805}" dt="2020-12-09T23:34:59.835" v="4997" actId="478"/>
          <ac:spMkLst>
            <pc:docMk/>
            <pc:sldMk cId="296235270" sldId="330"/>
            <ac:spMk id="8" creationId="{63FB3E48-7038-4DF3-BB6C-45481839C678}"/>
          </ac:spMkLst>
        </pc:spChg>
        <pc:spChg chg="del">
          <ac:chgData name="Woods, Tyler" userId="0e0c87b6-2e99-4953-befc-c188fb3438c4" providerId="ADAL" clId="{AA445D10-5BD2-4FFF-8BC4-8BB00333E805}" dt="2020-12-09T23:34:59.835" v="4997" actId="478"/>
          <ac:spMkLst>
            <pc:docMk/>
            <pc:sldMk cId="296235270" sldId="330"/>
            <ac:spMk id="9" creationId="{5EB6E92F-4CE6-46DD-AEC0-FFC703303201}"/>
          </ac:spMkLst>
        </pc:spChg>
        <pc:spChg chg="del">
          <ac:chgData name="Woods, Tyler" userId="0e0c87b6-2e99-4953-befc-c188fb3438c4" providerId="ADAL" clId="{AA445D10-5BD2-4FFF-8BC4-8BB00333E805}" dt="2020-12-09T23:34:59.835" v="4997" actId="478"/>
          <ac:spMkLst>
            <pc:docMk/>
            <pc:sldMk cId="296235270" sldId="330"/>
            <ac:spMk id="12" creationId="{EA065460-456C-4EF4-B629-905C2771C81F}"/>
          </ac:spMkLst>
        </pc:spChg>
        <pc:spChg chg="del">
          <ac:chgData name="Woods, Tyler" userId="0e0c87b6-2e99-4953-befc-c188fb3438c4" providerId="ADAL" clId="{AA445D10-5BD2-4FFF-8BC4-8BB00333E805}" dt="2020-12-09T23:34:59.835" v="4997" actId="478"/>
          <ac:spMkLst>
            <pc:docMk/>
            <pc:sldMk cId="296235270" sldId="330"/>
            <ac:spMk id="19" creationId="{F1C6192D-0D3F-4EE0-9BF6-270FB27B7737}"/>
          </ac:spMkLst>
        </pc:spChg>
        <pc:spChg chg="del">
          <ac:chgData name="Woods, Tyler" userId="0e0c87b6-2e99-4953-befc-c188fb3438c4" providerId="ADAL" clId="{AA445D10-5BD2-4FFF-8BC4-8BB00333E805}" dt="2020-12-09T23:34:59.835" v="4997" actId="478"/>
          <ac:spMkLst>
            <pc:docMk/>
            <pc:sldMk cId="296235270" sldId="330"/>
            <ac:spMk id="20" creationId="{314C5365-1249-4827-BAF3-03563333F7D9}"/>
          </ac:spMkLst>
        </pc:spChg>
        <pc:spChg chg="del">
          <ac:chgData name="Woods, Tyler" userId="0e0c87b6-2e99-4953-befc-c188fb3438c4" providerId="ADAL" clId="{AA445D10-5BD2-4FFF-8BC4-8BB00333E805}" dt="2020-12-09T23:34:59.835" v="4997" actId="478"/>
          <ac:spMkLst>
            <pc:docMk/>
            <pc:sldMk cId="296235270" sldId="330"/>
            <ac:spMk id="21" creationId="{B871C812-0B9E-4324-8DA3-03B3CB6E147F}"/>
          </ac:spMkLst>
        </pc:spChg>
        <pc:spChg chg="del">
          <ac:chgData name="Woods, Tyler" userId="0e0c87b6-2e99-4953-befc-c188fb3438c4" providerId="ADAL" clId="{AA445D10-5BD2-4FFF-8BC4-8BB00333E805}" dt="2020-12-09T23:34:59.835" v="4997" actId="478"/>
          <ac:spMkLst>
            <pc:docMk/>
            <pc:sldMk cId="296235270" sldId="330"/>
            <ac:spMk id="28" creationId="{33A636B8-1741-4EF5-B231-E18D4C3CB081}"/>
          </ac:spMkLst>
        </pc:spChg>
        <pc:spChg chg="del">
          <ac:chgData name="Woods, Tyler" userId="0e0c87b6-2e99-4953-befc-c188fb3438c4" providerId="ADAL" clId="{AA445D10-5BD2-4FFF-8BC4-8BB00333E805}" dt="2020-12-09T23:34:59.835" v="4997" actId="478"/>
          <ac:spMkLst>
            <pc:docMk/>
            <pc:sldMk cId="296235270" sldId="330"/>
            <ac:spMk id="29" creationId="{A38ACE04-CF09-4035-B1C3-A0B1B24C7561}"/>
          </ac:spMkLst>
        </pc:spChg>
        <pc:spChg chg="del">
          <ac:chgData name="Woods, Tyler" userId="0e0c87b6-2e99-4953-befc-c188fb3438c4" providerId="ADAL" clId="{AA445D10-5BD2-4FFF-8BC4-8BB00333E805}" dt="2020-12-09T23:34:59.835" v="4997" actId="478"/>
          <ac:spMkLst>
            <pc:docMk/>
            <pc:sldMk cId="296235270" sldId="330"/>
            <ac:spMk id="30" creationId="{E7DEAEC7-BF7D-468E-B2E5-3C2695FE2483}"/>
          </ac:spMkLst>
        </pc:spChg>
        <pc:spChg chg="add">
          <ac:chgData name="Woods, Tyler" userId="0e0c87b6-2e99-4953-befc-c188fb3438c4" providerId="ADAL" clId="{AA445D10-5BD2-4FFF-8BC4-8BB00333E805}" dt="2020-12-09T23:35:20.429" v="4999"/>
          <ac:spMkLst>
            <pc:docMk/>
            <pc:sldMk cId="296235270" sldId="330"/>
            <ac:spMk id="34" creationId="{80BB182D-B5BB-4FC0-82A8-D2D61FC73B0B}"/>
          </ac:spMkLst>
        </pc:spChg>
        <pc:spChg chg="add mod">
          <ac:chgData name="Woods, Tyler" userId="0e0c87b6-2e99-4953-befc-c188fb3438c4" providerId="ADAL" clId="{AA445D10-5BD2-4FFF-8BC4-8BB00333E805}" dt="2020-12-11T20:36:58.767" v="6132" actId="1076"/>
          <ac:spMkLst>
            <pc:docMk/>
            <pc:sldMk cId="296235270" sldId="330"/>
            <ac:spMk id="38" creationId="{3E0C6D9C-B218-4041-AA57-9B799C68C682}"/>
          </ac:spMkLst>
        </pc:spChg>
        <pc:grpChg chg="del">
          <ac:chgData name="Woods, Tyler" userId="0e0c87b6-2e99-4953-befc-c188fb3438c4" providerId="ADAL" clId="{AA445D10-5BD2-4FFF-8BC4-8BB00333E805}" dt="2020-12-09T23:34:59.835" v="4997" actId="478"/>
          <ac:grpSpMkLst>
            <pc:docMk/>
            <pc:sldMk cId="296235270" sldId="330"/>
            <ac:grpSpMk id="23" creationId="{3F2F7E64-41B9-4879-B152-79A24D2D008F}"/>
          </ac:grpSpMkLst>
        </pc:grpChg>
        <pc:grpChg chg="del">
          <ac:chgData name="Woods, Tyler" userId="0e0c87b6-2e99-4953-befc-c188fb3438c4" providerId="ADAL" clId="{AA445D10-5BD2-4FFF-8BC4-8BB00333E805}" dt="2020-12-09T23:34:59.835" v="4997" actId="478"/>
          <ac:grpSpMkLst>
            <pc:docMk/>
            <pc:sldMk cId="296235270" sldId="330"/>
            <ac:grpSpMk id="25" creationId="{4B21DBBB-021C-42B3-B1FE-427EC6487783}"/>
          </ac:grpSpMkLst>
        </pc:grpChg>
        <pc:grpChg chg="del">
          <ac:chgData name="Woods, Tyler" userId="0e0c87b6-2e99-4953-befc-c188fb3438c4" providerId="ADAL" clId="{AA445D10-5BD2-4FFF-8BC4-8BB00333E805}" dt="2020-12-09T23:34:59.835" v="4997" actId="478"/>
          <ac:grpSpMkLst>
            <pc:docMk/>
            <pc:sldMk cId="296235270" sldId="330"/>
            <ac:grpSpMk id="27" creationId="{A2FC5BA3-E4CD-4B7D-BEC9-76D870EAF200}"/>
          </ac:grpSpMkLst>
        </pc:grpChg>
        <pc:grpChg chg="add">
          <ac:chgData name="Woods, Tyler" userId="0e0c87b6-2e99-4953-befc-c188fb3438c4" providerId="ADAL" clId="{AA445D10-5BD2-4FFF-8BC4-8BB00333E805}" dt="2020-12-09T23:35:20.429" v="4999"/>
          <ac:grpSpMkLst>
            <pc:docMk/>
            <pc:sldMk cId="296235270" sldId="330"/>
            <ac:grpSpMk id="35" creationId="{B8B0B876-0DE5-4090-92BB-3C926A6AAC05}"/>
          </ac:grpSpMkLst>
        </pc:grpChg>
        <pc:picChg chg="del">
          <ac:chgData name="Woods, Tyler" userId="0e0c87b6-2e99-4953-befc-c188fb3438c4" providerId="ADAL" clId="{AA445D10-5BD2-4FFF-8BC4-8BB00333E805}" dt="2020-12-09T23:34:59.835" v="4997" actId="478"/>
          <ac:picMkLst>
            <pc:docMk/>
            <pc:sldMk cId="296235270" sldId="330"/>
            <ac:picMk id="4" creationId="{588CA929-B3B2-41E3-99B6-658B433D5624}"/>
          </ac:picMkLst>
        </pc:picChg>
        <pc:picChg chg="del">
          <ac:chgData name="Woods, Tyler" userId="0e0c87b6-2e99-4953-befc-c188fb3438c4" providerId="ADAL" clId="{AA445D10-5BD2-4FFF-8BC4-8BB00333E805}" dt="2020-12-09T23:34:59.835" v="4997" actId="478"/>
          <ac:picMkLst>
            <pc:docMk/>
            <pc:sldMk cId="296235270" sldId="330"/>
            <ac:picMk id="6" creationId="{325A19EF-55A9-42EF-8E3F-A97BDB11EB1F}"/>
          </ac:picMkLst>
        </pc:picChg>
        <pc:picChg chg="del">
          <ac:chgData name="Woods, Tyler" userId="0e0c87b6-2e99-4953-befc-c188fb3438c4" providerId="ADAL" clId="{AA445D10-5BD2-4FFF-8BC4-8BB00333E805}" dt="2020-12-09T23:34:59.835" v="4997" actId="478"/>
          <ac:picMkLst>
            <pc:docMk/>
            <pc:sldMk cId="296235270" sldId="330"/>
            <ac:picMk id="7" creationId="{3B91FC3F-ACB2-4F7A-859A-B9CCA8DC9053}"/>
          </ac:picMkLst>
        </pc:picChg>
        <pc:picChg chg="add">
          <ac:chgData name="Woods, Tyler" userId="0e0c87b6-2e99-4953-befc-c188fb3438c4" providerId="ADAL" clId="{AA445D10-5BD2-4FFF-8BC4-8BB00333E805}" dt="2020-12-09T23:35:04.425" v="4998"/>
          <ac:picMkLst>
            <pc:docMk/>
            <pc:sldMk cId="296235270" sldId="330"/>
            <ac:picMk id="31" creationId="{9E693CF8-6E2A-462C-8EBB-3BB824668832}"/>
          </ac:picMkLst>
        </pc:picChg>
        <pc:picChg chg="add">
          <ac:chgData name="Woods, Tyler" userId="0e0c87b6-2e99-4953-befc-c188fb3438c4" providerId="ADAL" clId="{AA445D10-5BD2-4FFF-8BC4-8BB00333E805}" dt="2020-12-09T23:35:04.425" v="4998"/>
          <ac:picMkLst>
            <pc:docMk/>
            <pc:sldMk cId="296235270" sldId="330"/>
            <ac:picMk id="32" creationId="{43955A33-E56D-46D6-A5F6-18E1382B87B5}"/>
          </ac:picMkLst>
        </pc:picChg>
        <pc:picChg chg="add">
          <ac:chgData name="Woods, Tyler" userId="0e0c87b6-2e99-4953-befc-c188fb3438c4" providerId="ADAL" clId="{AA445D10-5BD2-4FFF-8BC4-8BB00333E805}" dt="2020-12-09T23:35:04.425" v="4998"/>
          <ac:picMkLst>
            <pc:docMk/>
            <pc:sldMk cId="296235270" sldId="330"/>
            <ac:picMk id="33" creationId="{34A18257-2BB2-41A6-ABB9-11D7F401F4AB}"/>
          </ac:picMkLst>
        </pc:picChg>
      </pc:sldChg>
      <pc:sldChg chg="addSp delSp modSp add delAnim modAnim">
        <pc:chgData name="Woods, Tyler" userId="0e0c87b6-2e99-4953-befc-c188fb3438c4" providerId="ADAL" clId="{AA445D10-5BD2-4FFF-8BC4-8BB00333E805}" dt="2020-12-11T20:38:09.160" v="6140" actId="1076"/>
        <pc:sldMkLst>
          <pc:docMk/>
          <pc:sldMk cId="942456160" sldId="331"/>
        </pc:sldMkLst>
        <pc:spChg chg="add">
          <ac:chgData name="Woods, Tyler" userId="0e0c87b6-2e99-4953-befc-c188fb3438c4" providerId="ADAL" clId="{AA445D10-5BD2-4FFF-8BC4-8BB00333E805}" dt="2020-12-10T16:38:16.452" v="5657"/>
          <ac:spMkLst>
            <pc:docMk/>
            <pc:sldMk cId="942456160" sldId="331"/>
            <ac:spMk id="11" creationId="{5D3A1FEC-7D44-4AF3-841E-3D954E5A6067}"/>
          </ac:spMkLst>
        </pc:spChg>
        <pc:spChg chg="add mod">
          <ac:chgData name="Woods, Tyler" userId="0e0c87b6-2e99-4953-befc-c188fb3438c4" providerId="ADAL" clId="{AA445D10-5BD2-4FFF-8BC4-8BB00333E805}" dt="2020-12-11T20:38:01.051" v="6138" actId="1076"/>
          <ac:spMkLst>
            <pc:docMk/>
            <pc:sldMk cId="942456160" sldId="331"/>
            <ac:spMk id="15" creationId="{C45AF9BF-749C-4FBE-A7D4-03E662415B4F}"/>
          </ac:spMkLst>
        </pc:spChg>
        <pc:spChg chg="del">
          <ac:chgData name="Woods, Tyler" userId="0e0c87b6-2e99-4953-befc-c188fb3438c4" providerId="ADAL" clId="{AA445D10-5BD2-4FFF-8BC4-8BB00333E805}" dt="2020-12-10T16:37:58.487" v="5656" actId="478"/>
          <ac:spMkLst>
            <pc:docMk/>
            <pc:sldMk cId="942456160" sldId="331"/>
            <ac:spMk id="34" creationId="{80BB182D-B5BB-4FC0-82A8-D2D61FC73B0B}"/>
          </ac:spMkLst>
        </pc:spChg>
        <pc:spChg chg="del">
          <ac:chgData name="Woods, Tyler" userId="0e0c87b6-2e99-4953-befc-c188fb3438c4" providerId="ADAL" clId="{AA445D10-5BD2-4FFF-8BC4-8BB00333E805}" dt="2020-12-10T16:37:58.487" v="5656" actId="478"/>
          <ac:spMkLst>
            <pc:docMk/>
            <pc:sldMk cId="942456160" sldId="331"/>
            <ac:spMk id="38" creationId="{3E0C6D9C-B218-4041-AA57-9B799C68C682}"/>
          </ac:spMkLst>
        </pc:spChg>
        <pc:grpChg chg="add mod">
          <ac:chgData name="Woods, Tyler" userId="0e0c87b6-2e99-4953-befc-c188fb3438c4" providerId="ADAL" clId="{AA445D10-5BD2-4FFF-8BC4-8BB00333E805}" dt="2020-12-11T20:38:07.260" v="6139" actId="1076"/>
          <ac:grpSpMkLst>
            <pc:docMk/>
            <pc:sldMk cId="942456160" sldId="331"/>
            <ac:grpSpMk id="12" creationId="{D474FAC4-6CB3-4B83-A0B7-A474D2D0E6B1}"/>
          </ac:grpSpMkLst>
        </pc:grpChg>
        <pc:grpChg chg="del">
          <ac:chgData name="Woods, Tyler" userId="0e0c87b6-2e99-4953-befc-c188fb3438c4" providerId="ADAL" clId="{AA445D10-5BD2-4FFF-8BC4-8BB00333E805}" dt="2020-12-10T16:37:58.487" v="5656" actId="478"/>
          <ac:grpSpMkLst>
            <pc:docMk/>
            <pc:sldMk cId="942456160" sldId="331"/>
            <ac:grpSpMk id="35" creationId="{B8B0B876-0DE5-4090-92BB-3C926A6AAC05}"/>
          </ac:grpSpMkLst>
        </pc:grpChg>
        <pc:picChg chg="add">
          <ac:chgData name="Woods, Tyler" userId="0e0c87b6-2e99-4953-befc-c188fb3438c4" providerId="ADAL" clId="{AA445D10-5BD2-4FFF-8BC4-8BB00333E805}" dt="2020-12-10T16:38:16.452" v="5657"/>
          <ac:picMkLst>
            <pc:docMk/>
            <pc:sldMk cId="942456160" sldId="331"/>
            <ac:picMk id="16" creationId="{789E23AD-CE2D-43D7-AE01-3A683CA00A33}"/>
          </ac:picMkLst>
        </pc:picChg>
        <pc:picChg chg="add mod">
          <ac:chgData name="Woods, Tyler" userId="0e0c87b6-2e99-4953-befc-c188fb3438c4" providerId="ADAL" clId="{AA445D10-5BD2-4FFF-8BC4-8BB00333E805}" dt="2020-12-11T20:38:09.160" v="6140" actId="1076"/>
          <ac:picMkLst>
            <pc:docMk/>
            <pc:sldMk cId="942456160" sldId="331"/>
            <ac:picMk id="17" creationId="{975113F5-2171-469B-99D1-3F61D99B2CDE}"/>
          </ac:picMkLst>
        </pc:picChg>
        <pc:picChg chg="del">
          <ac:chgData name="Woods, Tyler" userId="0e0c87b6-2e99-4953-befc-c188fb3438c4" providerId="ADAL" clId="{AA445D10-5BD2-4FFF-8BC4-8BB00333E805}" dt="2020-12-10T16:37:58.487" v="5656" actId="478"/>
          <ac:picMkLst>
            <pc:docMk/>
            <pc:sldMk cId="942456160" sldId="331"/>
            <ac:picMk id="32" creationId="{43955A33-E56D-46D6-A5F6-18E1382B87B5}"/>
          </ac:picMkLst>
        </pc:picChg>
        <pc:picChg chg="del">
          <ac:chgData name="Woods, Tyler" userId="0e0c87b6-2e99-4953-befc-c188fb3438c4" providerId="ADAL" clId="{AA445D10-5BD2-4FFF-8BC4-8BB00333E805}" dt="2020-12-10T16:37:58.487" v="5656" actId="478"/>
          <ac:picMkLst>
            <pc:docMk/>
            <pc:sldMk cId="942456160" sldId="331"/>
            <ac:picMk id="33" creationId="{34A18257-2BB2-41A6-ABB9-11D7F401F4AB}"/>
          </ac:picMkLst>
        </pc:picChg>
      </pc:sldChg>
      <pc:sldChg chg="addSp delSp modSp add ord delAnim modAnim">
        <pc:chgData name="Woods, Tyler" userId="0e0c87b6-2e99-4953-befc-c188fb3438c4" providerId="ADAL" clId="{AA445D10-5BD2-4FFF-8BC4-8BB00333E805}" dt="2020-12-11T22:06:05.540" v="6152" actId="14100"/>
        <pc:sldMkLst>
          <pc:docMk/>
          <pc:sldMk cId="1721096472" sldId="332"/>
        </pc:sldMkLst>
        <pc:spChg chg="del">
          <ac:chgData name="Woods, Tyler" userId="0e0c87b6-2e99-4953-befc-c188fb3438c4" providerId="ADAL" clId="{AA445D10-5BD2-4FFF-8BC4-8BB00333E805}" dt="2020-12-10T16:45:14.558" v="5660" actId="478"/>
          <ac:spMkLst>
            <pc:docMk/>
            <pc:sldMk cId="1721096472" sldId="332"/>
            <ac:spMk id="2" creationId="{C1A65C6E-8D94-4609-95AE-7C7F175AD7AB}"/>
          </ac:spMkLst>
        </pc:spChg>
        <pc:spChg chg="add del mod">
          <ac:chgData name="Woods, Tyler" userId="0e0c87b6-2e99-4953-befc-c188fb3438c4" providerId="ADAL" clId="{AA445D10-5BD2-4FFF-8BC4-8BB00333E805}" dt="2020-12-10T16:45:25.240" v="5662" actId="478"/>
          <ac:spMkLst>
            <pc:docMk/>
            <pc:sldMk cId="1721096472" sldId="332"/>
            <ac:spMk id="5" creationId="{54C9B9E3-4CA3-47B2-AE96-AC7F6B08B8E6}"/>
          </ac:spMkLst>
        </pc:spChg>
        <pc:spChg chg="del">
          <ac:chgData name="Woods, Tyler" userId="0e0c87b6-2e99-4953-befc-c188fb3438c4" providerId="ADAL" clId="{AA445D10-5BD2-4FFF-8BC4-8BB00333E805}" dt="2020-12-10T16:45:14.558" v="5660" actId="478"/>
          <ac:spMkLst>
            <pc:docMk/>
            <pc:sldMk cId="1721096472" sldId="332"/>
            <ac:spMk id="12" creationId="{EA065460-456C-4EF4-B629-905C2771C81F}"/>
          </ac:spMkLst>
        </pc:spChg>
        <pc:spChg chg="del">
          <ac:chgData name="Woods, Tyler" userId="0e0c87b6-2e99-4953-befc-c188fb3438c4" providerId="ADAL" clId="{AA445D10-5BD2-4FFF-8BC4-8BB00333E805}" dt="2020-12-10T16:45:14.558" v="5660" actId="478"/>
          <ac:spMkLst>
            <pc:docMk/>
            <pc:sldMk cId="1721096472" sldId="332"/>
            <ac:spMk id="29" creationId="{A38ACE04-CF09-4035-B1C3-A0B1B24C7561}"/>
          </ac:spMkLst>
        </pc:spChg>
        <pc:spChg chg="del">
          <ac:chgData name="Woods, Tyler" userId="0e0c87b6-2e99-4953-befc-c188fb3438c4" providerId="ADAL" clId="{AA445D10-5BD2-4FFF-8BC4-8BB00333E805}" dt="2020-12-10T16:45:14.558" v="5660" actId="478"/>
          <ac:spMkLst>
            <pc:docMk/>
            <pc:sldMk cId="1721096472" sldId="332"/>
            <ac:spMk id="30" creationId="{E7DEAEC7-BF7D-468E-B2E5-3C2695FE2483}"/>
          </ac:spMkLst>
        </pc:spChg>
        <pc:spChg chg="add mod">
          <ac:chgData name="Woods, Tyler" userId="0e0c87b6-2e99-4953-befc-c188fb3438c4" providerId="ADAL" clId="{AA445D10-5BD2-4FFF-8BC4-8BB00333E805}" dt="2020-12-10T16:45:49.977" v="5663" actId="1076"/>
          <ac:spMkLst>
            <pc:docMk/>
            <pc:sldMk cId="1721096472" sldId="332"/>
            <ac:spMk id="31" creationId="{B4720C1B-2D82-47D3-9836-4330F7A156C5}"/>
          </ac:spMkLst>
        </pc:spChg>
        <pc:spChg chg="add mod">
          <ac:chgData name="Woods, Tyler" userId="0e0c87b6-2e99-4953-befc-c188fb3438c4" providerId="ADAL" clId="{AA445D10-5BD2-4FFF-8BC4-8BB00333E805}" dt="2020-12-11T22:06:05.540" v="6152" actId="14100"/>
          <ac:spMkLst>
            <pc:docMk/>
            <pc:sldMk cId="1721096472" sldId="332"/>
            <ac:spMk id="35" creationId="{7569AB53-DC12-403B-BCDA-CB713C40842F}"/>
          </ac:spMkLst>
        </pc:spChg>
        <pc:spChg chg="add mod">
          <ac:chgData name="Woods, Tyler" userId="0e0c87b6-2e99-4953-befc-c188fb3438c4" providerId="ADAL" clId="{AA445D10-5BD2-4FFF-8BC4-8BB00333E805}" dt="2020-12-11T21:49:03.218" v="6145" actId="14100"/>
          <ac:spMkLst>
            <pc:docMk/>
            <pc:sldMk cId="1721096472" sldId="332"/>
            <ac:spMk id="39" creationId="{7289FCF8-8A5A-4A40-AE8E-2B3BACC5C8DD}"/>
          </ac:spMkLst>
        </pc:spChg>
        <pc:spChg chg="add mod">
          <ac:chgData name="Woods, Tyler" userId="0e0c87b6-2e99-4953-befc-c188fb3438c4" providerId="ADAL" clId="{AA445D10-5BD2-4FFF-8BC4-8BB00333E805}" dt="2020-12-11T21:59:08.838" v="6150" actId="20577"/>
          <ac:spMkLst>
            <pc:docMk/>
            <pc:sldMk cId="1721096472" sldId="332"/>
            <ac:spMk id="43" creationId="{0A77DE43-A308-46FE-95F9-B1F3793F1D1D}"/>
          </ac:spMkLst>
        </pc:spChg>
        <pc:grpChg chg="del">
          <ac:chgData name="Woods, Tyler" userId="0e0c87b6-2e99-4953-befc-c188fb3438c4" providerId="ADAL" clId="{AA445D10-5BD2-4FFF-8BC4-8BB00333E805}" dt="2020-12-10T16:45:14.558" v="5660" actId="478"/>
          <ac:grpSpMkLst>
            <pc:docMk/>
            <pc:sldMk cId="1721096472" sldId="332"/>
            <ac:grpSpMk id="23" creationId="{3F2F7E64-41B9-4879-B152-79A24D2D008F}"/>
          </ac:grpSpMkLst>
        </pc:grpChg>
        <pc:grpChg chg="del">
          <ac:chgData name="Woods, Tyler" userId="0e0c87b6-2e99-4953-befc-c188fb3438c4" providerId="ADAL" clId="{AA445D10-5BD2-4FFF-8BC4-8BB00333E805}" dt="2020-12-10T16:45:14.558" v="5660" actId="478"/>
          <ac:grpSpMkLst>
            <pc:docMk/>
            <pc:sldMk cId="1721096472" sldId="332"/>
            <ac:grpSpMk id="25" creationId="{4B21DBBB-021C-42B3-B1FE-427EC6487783}"/>
          </ac:grpSpMkLst>
        </pc:grpChg>
        <pc:grpChg chg="del">
          <ac:chgData name="Woods, Tyler" userId="0e0c87b6-2e99-4953-befc-c188fb3438c4" providerId="ADAL" clId="{AA445D10-5BD2-4FFF-8BC4-8BB00333E805}" dt="2020-12-10T16:45:14.558" v="5660" actId="478"/>
          <ac:grpSpMkLst>
            <pc:docMk/>
            <pc:sldMk cId="1721096472" sldId="332"/>
            <ac:grpSpMk id="27" creationId="{A2FC5BA3-E4CD-4B7D-BEC9-76D870EAF200}"/>
          </ac:grpSpMkLst>
        </pc:grpChg>
        <pc:grpChg chg="add mod">
          <ac:chgData name="Woods, Tyler" userId="0e0c87b6-2e99-4953-befc-c188fb3438c4" providerId="ADAL" clId="{AA445D10-5BD2-4FFF-8BC4-8BB00333E805}" dt="2020-12-11T20:40:23.672" v="6143" actId="1076"/>
          <ac:grpSpMkLst>
            <pc:docMk/>
            <pc:sldMk cId="1721096472" sldId="332"/>
            <ac:grpSpMk id="32" creationId="{E9C78E14-1E60-4BBE-B9ED-2037C1EDF368}"/>
          </ac:grpSpMkLst>
        </pc:grpChg>
        <pc:grpChg chg="add mod">
          <ac:chgData name="Woods, Tyler" userId="0e0c87b6-2e99-4953-befc-c188fb3438c4" providerId="ADAL" clId="{AA445D10-5BD2-4FFF-8BC4-8BB00333E805}" dt="2020-12-11T20:40:36.555" v="6144" actId="1076"/>
          <ac:grpSpMkLst>
            <pc:docMk/>
            <pc:sldMk cId="1721096472" sldId="332"/>
            <ac:grpSpMk id="36" creationId="{DB6A4CE4-226D-4DDE-8857-9446EE648606}"/>
          </ac:grpSpMkLst>
        </pc:grpChg>
        <pc:grpChg chg="add">
          <ac:chgData name="Woods, Tyler" userId="0e0c87b6-2e99-4953-befc-c188fb3438c4" providerId="ADAL" clId="{AA445D10-5BD2-4FFF-8BC4-8BB00333E805}" dt="2020-12-10T16:45:15.670" v="5661"/>
          <ac:grpSpMkLst>
            <pc:docMk/>
            <pc:sldMk cId="1721096472" sldId="332"/>
            <ac:grpSpMk id="40" creationId="{41B9B6F6-D64A-4B30-9749-DB25ED596498}"/>
          </ac:grpSpMkLst>
        </pc:grpChg>
        <pc:picChg chg="add mod">
          <ac:chgData name="Woods, Tyler" userId="0e0c87b6-2e99-4953-befc-c188fb3438c4" providerId="ADAL" clId="{AA445D10-5BD2-4FFF-8BC4-8BB00333E805}" dt="2020-12-11T22:05:59.404" v="6151" actId="1076"/>
          <ac:picMkLst>
            <pc:docMk/>
            <pc:sldMk cId="1721096472" sldId="332"/>
            <ac:picMk id="44" creationId="{4614BE71-4CBB-483C-95EE-C9C901C4F38E}"/>
          </ac:picMkLst>
        </pc:picChg>
      </pc:sldChg>
    </pc:docChg>
  </pc:docChgLst>
  <pc:docChgLst>
    <pc:chgData name="Andrea Chamorro" userId="f1c9ba24180a7618" providerId="LiveId" clId="{A985AC95-F193-488D-AD6F-3353B9F073BB}"/>
    <pc:docChg chg="undo custSel addSld delSld modSld sldOrd">
      <pc:chgData name="Andrea Chamorro" userId="f1c9ba24180a7618" providerId="LiveId" clId="{A985AC95-F193-488D-AD6F-3353B9F073BB}" dt="2020-03-27T19:13:11.395" v="1574" actId="1037"/>
      <pc:docMkLst>
        <pc:docMk/>
      </pc:docMkLst>
      <pc:sldChg chg="modSp">
        <pc:chgData name="Andrea Chamorro" userId="f1c9ba24180a7618" providerId="LiveId" clId="{A985AC95-F193-488D-AD6F-3353B9F073BB}" dt="2020-03-26T21:07:37.703" v="102" actId="20577"/>
        <pc:sldMkLst>
          <pc:docMk/>
          <pc:sldMk cId="3322061578" sldId="273"/>
        </pc:sldMkLst>
        <pc:spChg chg="mod">
          <ac:chgData name="Andrea Chamorro" userId="f1c9ba24180a7618" providerId="LiveId" clId="{A985AC95-F193-488D-AD6F-3353B9F073BB}" dt="2020-03-26T21:07:37.703" v="102" actId="20577"/>
          <ac:spMkLst>
            <pc:docMk/>
            <pc:sldMk cId="3322061578" sldId="273"/>
            <ac:spMk id="2" creationId="{556A9C96-C88A-4D10-8007-198BA9E97A7D}"/>
          </ac:spMkLst>
        </pc:spChg>
      </pc:sldChg>
      <pc:sldChg chg="addSp delSp modSp ord addAnim delAnim">
        <pc:chgData name="Andrea Chamorro" userId="f1c9ba24180a7618" providerId="LiveId" clId="{A985AC95-F193-488D-AD6F-3353B9F073BB}" dt="2020-03-26T23:21:01.742" v="339" actId="20577"/>
        <pc:sldMkLst>
          <pc:docMk/>
          <pc:sldMk cId="4063519646" sldId="276"/>
        </pc:sldMkLst>
        <pc:spChg chg="add del mod">
          <ac:chgData name="Andrea Chamorro" userId="f1c9ba24180a7618" providerId="LiveId" clId="{A985AC95-F193-488D-AD6F-3353B9F073BB}" dt="2020-03-26T23:16:22.194" v="137" actId="478"/>
          <ac:spMkLst>
            <pc:docMk/>
            <pc:sldMk cId="4063519646" sldId="276"/>
            <ac:spMk id="2" creationId="{376E0193-85A5-4002-8601-F5BA56B27C96}"/>
          </ac:spMkLst>
        </pc:spChg>
        <pc:spChg chg="add del mod">
          <ac:chgData name="Andrea Chamorro" userId="f1c9ba24180a7618" providerId="LiveId" clId="{A985AC95-F193-488D-AD6F-3353B9F073BB}" dt="2020-03-26T23:16:22.194" v="137" actId="478"/>
          <ac:spMkLst>
            <pc:docMk/>
            <pc:sldMk cId="4063519646" sldId="276"/>
            <ac:spMk id="6" creationId="{4C226C0A-24E9-4BA8-9722-B95CAFA3C075}"/>
          </ac:spMkLst>
        </pc:spChg>
        <pc:spChg chg="del">
          <ac:chgData name="Andrea Chamorro" userId="f1c9ba24180a7618" providerId="LiveId" clId="{A985AC95-F193-488D-AD6F-3353B9F073BB}" dt="2020-03-26T23:16:06.723" v="134" actId="478"/>
          <ac:spMkLst>
            <pc:docMk/>
            <pc:sldMk cId="4063519646" sldId="276"/>
            <ac:spMk id="8" creationId="{221D4AA8-1F15-4EFC-AC7D-940D0AB87504}"/>
          </ac:spMkLst>
        </pc:spChg>
        <pc:spChg chg="del">
          <ac:chgData name="Andrea Chamorro" userId="f1c9ba24180a7618" providerId="LiveId" clId="{A985AC95-F193-488D-AD6F-3353B9F073BB}" dt="2020-03-26T23:16:09.955" v="135" actId="478"/>
          <ac:spMkLst>
            <pc:docMk/>
            <pc:sldMk cId="4063519646" sldId="276"/>
            <ac:spMk id="9" creationId="{9EA0BED2-6125-4FDA-B568-99878B80AFF2}"/>
          </ac:spMkLst>
        </pc:spChg>
        <pc:spChg chg="del mod">
          <ac:chgData name="Andrea Chamorro" userId="f1c9ba24180a7618" providerId="LiveId" clId="{A985AC95-F193-488D-AD6F-3353B9F073BB}" dt="2020-03-26T23:16:03.237" v="133" actId="478"/>
          <ac:spMkLst>
            <pc:docMk/>
            <pc:sldMk cId="4063519646" sldId="276"/>
            <ac:spMk id="10" creationId="{F39DB52C-DF25-45BF-96DD-9066427B4FA0}"/>
          </ac:spMkLst>
        </pc:spChg>
        <pc:spChg chg="del mod">
          <ac:chgData name="Andrea Chamorro" userId="f1c9ba24180a7618" providerId="LiveId" clId="{A985AC95-F193-488D-AD6F-3353B9F073BB}" dt="2020-03-26T23:16:29.313" v="138" actId="478"/>
          <ac:spMkLst>
            <pc:docMk/>
            <pc:sldMk cId="4063519646" sldId="276"/>
            <ac:spMk id="11" creationId="{7191CD4D-AE37-4BF3-9839-5686BC274862}"/>
          </ac:spMkLst>
        </pc:spChg>
        <pc:spChg chg="del mod">
          <ac:chgData name="Andrea Chamorro" userId="f1c9ba24180a7618" providerId="LiveId" clId="{A985AC95-F193-488D-AD6F-3353B9F073BB}" dt="2020-03-26T23:16:33.524" v="139" actId="478"/>
          <ac:spMkLst>
            <pc:docMk/>
            <pc:sldMk cId="4063519646" sldId="276"/>
            <ac:spMk id="12" creationId="{76EDA420-3989-49FC-9F21-9C0C58148DC5}"/>
          </ac:spMkLst>
        </pc:spChg>
        <pc:spChg chg="mod">
          <ac:chgData name="Andrea Chamorro" userId="f1c9ba24180a7618" providerId="LiveId" clId="{A985AC95-F193-488D-AD6F-3353B9F073BB}" dt="2020-03-26T23:19:01.475" v="242" actId="20577"/>
          <ac:spMkLst>
            <pc:docMk/>
            <pc:sldMk cId="4063519646" sldId="276"/>
            <ac:spMk id="13" creationId="{439655AB-2CBD-420D-B6D7-F40BB5DD7B2C}"/>
          </ac:spMkLst>
        </pc:spChg>
        <pc:spChg chg="mod">
          <ac:chgData name="Andrea Chamorro" userId="f1c9ba24180a7618" providerId="LiveId" clId="{A985AC95-F193-488D-AD6F-3353B9F073BB}" dt="2020-03-26T23:19:21.201" v="263" actId="20577"/>
          <ac:spMkLst>
            <pc:docMk/>
            <pc:sldMk cId="4063519646" sldId="276"/>
            <ac:spMk id="14" creationId="{55E112FB-5F85-4F37-B1CE-143CE9EA4CD1}"/>
          </ac:spMkLst>
        </pc:spChg>
        <pc:spChg chg="mod">
          <ac:chgData name="Andrea Chamorro" userId="f1c9ba24180a7618" providerId="LiveId" clId="{A985AC95-F193-488D-AD6F-3353B9F073BB}" dt="2020-03-26T23:21:01.742" v="339" actId="20577"/>
          <ac:spMkLst>
            <pc:docMk/>
            <pc:sldMk cId="4063519646" sldId="276"/>
            <ac:spMk id="15" creationId="{AB3787FA-076D-4C4B-86BE-CFFFBAADF1E6}"/>
          </ac:spMkLst>
        </pc:spChg>
        <pc:spChg chg="mod">
          <ac:chgData name="Andrea Chamorro" userId="f1c9ba24180a7618" providerId="LiveId" clId="{A985AC95-F193-488D-AD6F-3353B9F073BB}" dt="2020-03-26T23:17:38.298" v="190" actId="20577"/>
          <ac:spMkLst>
            <pc:docMk/>
            <pc:sldMk cId="4063519646" sldId="276"/>
            <ac:spMk id="17" creationId="{5482C3EE-F80D-4824-B244-D0B347BD0215}"/>
          </ac:spMkLst>
        </pc:spChg>
        <pc:spChg chg="mod">
          <ac:chgData name="Andrea Chamorro" userId="f1c9ba24180a7618" providerId="LiveId" clId="{A985AC95-F193-488D-AD6F-3353B9F073BB}" dt="2020-03-26T23:20:13.668" v="309" actId="14100"/>
          <ac:spMkLst>
            <pc:docMk/>
            <pc:sldMk cId="4063519646" sldId="276"/>
            <ac:spMk id="18" creationId="{6FEA7511-1965-48AF-8DB7-B711AD90CED9}"/>
          </ac:spMkLst>
        </pc:spChg>
      </pc:sldChg>
      <pc:sldChg chg="modSp ord modAnim">
        <pc:chgData name="Andrea Chamorro" userId="f1c9ba24180a7618" providerId="LiveId" clId="{A985AC95-F193-488D-AD6F-3353B9F073BB}" dt="2020-03-26T23:37:27.169" v="1132" actId="20577"/>
        <pc:sldMkLst>
          <pc:docMk/>
          <pc:sldMk cId="469066283" sldId="277"/>
        </pc:sldMkLst>
        <pc:spChg chg="mod">
          <ac:chgData name="Andrea Chamorro" userId="f1c9ba24180a7618" providerId="LiveId" clId="{A985AC95-F193-488D-AD6F-3353B9F073BB}" dt="2020-03-26T23:32:25.998" v="815" actId="20577"/>
          <ac:spMkLst>
            <pc:docMk/>
            <pc:sldMk cId="469066283" sldId="277"/>
            <ac:spMk id="2" creationId="{C1A65C6E-8D94-4609-95AE-7C7F175AD7AB}"/>
          </ac:spMkLst>
        </pc:spChg>
        <pc:spChg chg="mod">
          <ac:chgData name="Andrea Chamorro" userId="f1c9ba24180a7618" providerId="LiveId" clId="{A985AC95-F193-488D-AD6F-3353B9F073BB}" dt="2020-03-26T23:36:26.766" v="1057" actId="6549"/>
          <ac:spMkLst>
            <pc:docMk/>
            <pc:sldMk cId="469066283" sldId="277"/>
            <ac:spMk id="8" creationId="{63FB3E48-7038-4DF3-BB6C-45481839C678}"/>
          </ac:spMkLst>
        </pc:spChg>
        <pc:spChg chg="mod">
          <ac:chgData name="Andrea Chamorro" userId="f1c9ba24180a7618" providerId="LiveId" clId="{A985AC95-F193-488D-AD6F-3353B9F073BB}" dt="2020-03-26T23:37:27.169" v="1132" actId="20577"/>
          <ac:spMkLst>
            <pc:docMk/>
            <pc:sldMk cId="469066283" sldId="277"/>
            <ac:spMk id="9" creationId="{5EB6E92F-4CE6-46DD-AEC0-FFC703303201}"/>
          </ac:spMkLst>
        </pc:spChg>
        <pc:spChg chg="mod">
          <ac:chgData name="Andrea Chamorro" userId="f1c9ba24180a7618" providerId="LiveId" clId="{A985AC95-F193-488D-AD6F-3353B9F073BB}" dt="2020-03-26T23:36:41.648" v="1063" actId="20577"/>
          <ac:spMkLst>
            <pc:docMk/>
            <pc:sldMk cId="469066283" sldId="277"/>
            <ac:spMk id="19" creationId="{F1C6192D-0D3F-4EE0-9BF6-270FB27B7737}"/>
          </ac:spMkLst>
        </pc:spChg>
        <pc:spChg chg="mod">
          <ac:chgData name="Andrea Chamorro" userId="f1c9ba24180a7618" providerId="LiveId" clId="{A985AC95-F193-488D-AD6F-3353B9F073BB}" dt="2020-03-26T23:32:34.757" v="823" actId="20577"/>
          <ac:spMkLst>
            <pc:docMk/>
            <pc:sldMk cId="469066283" sldId="277"/>
            <ac:spMk id="20" creationId="{314C5365-1249-4827-BAF3-03563333F7D9}"/>
          </ac:spMkLst>
        </pc:spChg>
        <pc:spChg chg="mod">
          <ac:chgData name="Andrea Chamorro" userId="f1c9ba24180a7618" providerId="LiveId" clId="{A985AC95-F193-488D-AD6F-3353B9F073BB}" dt="2020-03-26T23:32:47.903" v="843" actId="20577"/>
          <ac:spMkLst>
            <pc:docMk/>
            <pc:sldMk cId="469066283" sldId="277"/>
            <ac:spMk id="21" creationId="{B871C812-0B9E-4324-8DA3-03B3CB6E147F}"/>
          </ac:spMkLst>
        </pc:spChg>
      </pc:sldChg>
      <pc:sldChg chg="del">
        <pc:chgData name="Andrea Chamorro" userId="f1c9ba24180a7618" providerId="LiveId" clId="{A985AC95-F193-488D-AD6F-3353B9F073BB}" dt="2020-03-23T19:00:20.809" v="0" actId="2696"/>
        <pc:sldMkLst>
          <pc:docMk/>
          <pc:sldMk cId="1359016533" sldId="278"/>
        </pc:sldMkLst>
      </pc:sldChg>
      <pc:sldChg chg="del">
        <pc:chgData name="Andrea Chamorro" userId="f1c9ba24180a7618" providerId="LiveId" clId="{A985AC95-F193-488D-AD6F-3353B9F073BB}" dt="2020-03-23T19:00:24.055" v="1" actId="2696"/>
        <pc:sldMkLst>
          <pc:docMk/>
          <pc:sldMk cId="3935686601" sldId="279"/>
        </pc:sldMkLst>
      </pc:sldChg>
      <pc:sldChg chg="del">
        <pc:chgData name="Andrea Chamorro" userId="f1c9ba24180a7618" providerId="LiveId" clId="{A985AC95-F193-488D-AD6F-3353B9F073BB}" dt="2020-03-23T19:00:29.004" v="2" actId="2696"/>
        <pc:sldMkLst>
          <pc:docMk/>
          <pc:sldMk cId="3853965557" sldId="282"/>
        </pc:sldMkLst>
      </pc:sldChg>
      <pc:sldChg chg="modSp ord">
        <pc:chgData name="Andrea Chamorro" userId="f1c9ba24180a7618" providerId="LiveId" clId="{A985AC95-F193-488D-AD6F-3353B9F073BB}" dt="2020-03-23T19:02:31.019" v="68" actId="20577"/>
        <pc:sldMkLst>
          <pc:docMk/>
          <pc:sldMk cId="4172863207" sldId="283"/>
        </pc:sldMkLst>
        <pc:spChg chg="mod">
          <ac:chgData name="Andrea Chamorro" userId="f1c9ba24180a7618" providerId="LiveId" clId="{A985AC95-F193-488D-AD6F-3353B9F073BB}" dt="2020-03-23T19:02:31.019" v="68" actId="20577"/>
          <ac:spMkLst>
            <pc:docMk/>
            <pc:sldMk cId="4172863207" sldId="283"/>
            <ac:spMk id="14" creationId="{726DB27F-E177-49AD-82A4-B538F450FD76}"/>
          </ac:spMkLst>
        </pc:spChg>
      </pc:sldChg>
      <pc:sldChg chg="del">
        <pc:chgData name="Andrea Chamorro" userId="f1c9ba24180a7618" providerId="LiveId" clId="{A985AC95-F193-488D-AD6F-3353B9F073BB}" dt="2020-03-23T19:00:38.984" v="3" actId="2696"/>
        <pc:sldMkLst>
          <pc:docMk/>
          <pc:sldMk cId="1102492031" sldId="289"/>
        </pc:sldMkLst>
      </pc:sldChg>
      <pc:sldChg chg="del">
        <pc:chgData name="Andrea Chamorro" userId="f1c9ba24180a7618" providerId="LiveId" clId="{A985AC95-F193-488D-AD6F-3353B9F073BB}" dt="2020-03-23T19:00:43.773" v="4" actId="2696"/>
        <pc:sldMkLst>
          <pc:docMk/>
          <pc:sldMk cId="2390467461" sldId="290"/>
        </pc:sldMkLst>
      </pc:sldChg>
      <pc:sldChg chg="del">
        <pc:chgData name="Andrea Chamorro" userId="f1c9ba24180a7618" providerId="LiveId" clId="{A985AC95-F193-488D-AD6F-3353B9F073BB}" dt="2020-03-23T19:00:48.343" v="5" actId="2696"/>
        <pc:sldMkLst>
          <pc:docMk/>
          <pc:sldMk cId="2027870720" sldId="291"/>
        </pc:sldMkLst>
      </pc:sldChg>
      <pc:sldChg chg="add del">
        <pc:chgData name="Andrea Chamorro" userId="f1c9ba24180a7618" providerId="LiveId" clId="{A985AC95-F193-488D-AD6F-3353B9F073BB}" dt="2020-03-23T19:00:52.591" v="7" actId="2696"/>
        <pc:sldMkLst>
          <pc:docMk/>
          <pc:sldMk cId="3696067758" sldId="292"/>
        </pc:sldMkLst>
      </pc:sldChg>
      <pc:sldChg chg="modSp add">
        <pc:chgData name="Andrea Chamorro" userId="f1c9ba24180a7618" providerId="LiveId" clId="{A985AC95-F193-488D-AD6F-3353B9F073BB}" dt="2020-03-26T23:43:20.788" v="1411" actId="20577"/>
        <pc:sldMkLst>
          <pc:docMk/>
          <pc:sldMk cId="1759351927" sldId="293"/>
        </pc:sldMkLst>
        <pc:spChg chg="mod">
          <ac:chgData name="Andrea Chamorro" userId="f1c9ba24180a7618" providerId="LiveId" clId="{A985AC95-F193-488D-AD6F-3353B9F073BB}" dt="2020-03-26T23:39:28.553" v="1216" actId="207"/>
          <ac:spMkLst>
            <pc:docMk/>
            <pc:sldMk cId="1759351927" sldId="293"/>
            <ac:spMk id="2" creationId="{C1A65C6E-8D94-4609-95AE-7C7F175AD7AB}"/>
          </ac:spMkLst>
        </pc:spChg>
        <pc:spChg chg="mod">
          <ac:chgData name="Andrea Chamorro" userId="f1c9ba24180a7618" providerId="LiveId" clId="{A985AC95-F193-488D-AD6F-3353B9F073BB}" dt="2020-03-26T23:43:20.788" v="1411" actId="20577"/>
          <ac:spMkLst>
            <pc:docMk/>
            <pc:sldMk cId="1759351927" sldId="293"/>
            <ac:spMk id="8" creationId="{63FB3E48-7038-4DF3-BB6C-45481839C678}"/>
          </ac:spMkLst>
        </pc:spChg>
        <pc:spChg chg="mod">
          <ac:chgData name="Andrea Chamorro" userId="f1c9ba24180a7618" providerId="LiveId" clId="{A985AC95-F193-488D-AD6F-3353B9F073BB}" dt="2020-03-26T23:42:05.916" v="1359" actId="14100"/>
          <ac:spMkLst>
            <pc:docMk/>
            <pc:sldMk cId="1759351927" sldId="293"/>
            <ac:spMk id="20" creationId="{314C5365-1249-4827-BAF3-03563333F7D9}"/>
          </ac:spMkLst>
        </pc:spChg>
        <pc:spChg chg="mod">
          <ac:chgData name="Andrea Chamorro" userId="f1c9ba24180a7618" providerId="LiveId" clId="{A985AC95-F193-488D-AD6F-3353B9F073BB}" dt="2020-03-26T23:40:59.172" v="1336" actId="1076"/>
          <ac:spMkLst>
            <pc:docMk/>
            <pc:sldMk cId="1759351927" sldId="293"/>
            <ac:spMk id="21" creationId="{B871C812-0B9E-4324-8DA3-03B3CB6E147F}"/>
          </ac:spMkLst>
        </pc:spChg>
      </pc:sldChg>
      <pc:sldChg chg="add del ord">
        <pc:chgData name="Andrea Chamorro" userId="f1c9ba24180a7618" providerId="LiveId" clId="{A985AC95-F193-488D-AD6F-3353B9F073BB}" dt="2020-03-23T19:01:31.615" v="10" actId="2696"/>
        <pc:sldMkLst>
          <pc:docMk/>
          <pc:sldMk cId="3407395135" sldId="293"/>
        </pc:sldMkLst>
      </pc:sldChg>
      <pc:sldChg chg="delSp modSp add delAnim">
        <pc:chgData name="Andrea Chamorro" userId="f1c9ba24180a7618" providerId="LiveId" clId="{A985AC95-F193-488D-AD6F-3353B9F073BB}" dt="2020-03-27T19:13:11.395" v="1574" actId="1037"/>
        <pc:sldMkLst>
          <pc:docMk/>
          <pc:sldMk cId="1451661475" sldId="294"/>
        </pc:sldMkLst>
        <pc:spChg chg="mod">
          <ac:chgData name="Andrea Chamorro" userId="f1c9ba24180a7618" providerId="LiveId" clId="{A985AC95-F193-488D-AD6F-3353B9F073BB}" dt="2020-03-27T19:11:52.169" v="1470" actId="1076"/>
          <ac:spMkLst>
            <pc:docMk/>
            <pc:sldMk cId="1451661475" sldId="294"/>
            <ac:spMk id="2" creationId="{8C3686A8-FE34-4745-AAAA-CC7E623ABA00}"/>
          </ac:spMkLst>
        </pc:spChg>
        <pc:spChg chg="mod">
          <ac:chgData name="Andrea Chamorro" userId="f1c9ba24180a7618" providerId="LiveId" clId="{A985AC95-F193-488D-AD6F-3353B9F073BB}" dt="2020-03-27T19:11:18.863" v="1465" actId="1076"/>
          <ac:spMkLst>
            <pc:docMk/>
            <pc:sldMk cId="1451661475" sldId="294"/>
            <ac:spMk id="10" creationId="{FE15C38F-1E02-4823-A8D1-18C84D32A6F6}"/>
          </ac:spMkLst>
        </pc:spChg>
        <pc:spChg chg="mod">
          <ac:chgData name="Andrea Chamorro" userId="f1c9ba24180a7618" providerId="LiveId" clId="{A985AC95-F193-488D-AD6F-3353B9F073BB}" dt="2020-03-27T19:13:11.395" v="1574" actId="1037"/>
          <ac:spMkLst>
            <pc:docMk/>
            <pc:sldMk cId="1451661475" sldId="294"/>
            <ac:spMk id="12" creationId="{25D6787E-CC11-4B9E-BFC2-37673D3301C1}"/>
          </ac:spMkLst>
        </pc:spChg>
        <pc:spChg chg="mod">
          <ac:chgData name="Andrea Chamorro" userId="f1c9ba24180a7618" providerId="LiveId" clId="{A985AC95-F193-488D-AD6F-3353B9F073BB}" dt="2020-03-27T19:11:18.863" v="1465" actId="1076"/>
          <ac:spMkLst>
            <pc:docMk/>
            <pc:sldMk cId="1451661475" sldId="294"/>
            <ac:spMk id="14" creationId="{9C41A139-599E-4F05-8A44-8183CE761103}"/>
          </ac:spMkLst>
        </pc:spChg>
        <pc:spChg chg="del">
          <ac:chgData name="Andrea Chamorro" userId="f1c9ba24180a7618" providerId="LiveId" clId="{A985AC95-F193-488D-AD6F-3353B9F073BB}" dt="2020-03-27T19:04:16.499" v="1447" actId="478"/>
          <ac:spMkLst>
            <pc:docMk/>
            <pc:sldMk cId="1451661475" sldId="294"/>
            <ac:spMk id="21" creationId="{E6B670AD-9360-4A2F-82DE-8C8642FA45C7}"/>
          </ac:spMkLst>
        </pc:spChg>
        <pc:picChg chg="mod">
          <ac:chgData name="Andrea Chamorro" userId="f1c9ba24180a7618" providerId="LiveId" clId="{A985AC95-F193-488D-AD6F-3353B9F073BB}" dt="2020-03-27T19:10:08.390" v="1462" actId="1076"/>
          <ac:picMkLst>
            <pc:docMk/>
            <pc:sldMk cId="1451661475" sldId="294"/>
            <ac:picMk id="4" creationId="{977EDB44-92A5-4121-A61D-DF2277252AAA}"/>
          </ac:picMkLst>
        </pc:picChg>
        <pc:picChg chg="del">
          <ac:chgData name="Andrea Chamorro" userId="f1c9ba24180a7618" providerId="LiveId" clId="{A985AC95-F193-488D-AD6F-3353B9F073BB}" dt="2020-03-27T19:04:04.935" v="1446" actId="478"/>
          <ac:picMkLst>
            <pc:docMk/>
            <pc:sldMk cId="1451661475" sldId="294"/>
            <ac:picMk id="20" creationId="{EBA3F8A8-B680-4544-B910-493AEB7089BC}"/>
          </ac:picMkLst>
        </pc:picChg>
        <pc:picChg chg="mod">
          <ac:chgData name="Andrea Chamorro" userId="f1c9ba24180a7618" providerId="LiveId" clId="{A985AC95-F193-488D-AD6F-3353B9F073BB}" dt="2020-03-27T19:11:18.863" v="1465" actId="1076"/>
          <ac:picMkLst>
            <pc:docMk/>
            <pc:sldMk cId="1451661475" sldId="294"/>
            <ac:picMk id="31" creationId="{9F9CAD96-2FC7-4563-9663-10501423092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l Clear Light" panose="020B0404020203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l Clear Light" panose="020B0404020203020204" pitchFamily="34" charset="0"/>
              </a:defRPr>
            </a:lvl1pPr>
          </a:lstStyle>
          <a:p>
            <a:fld id="{B58658E1-DCE5-0E49-BE80-4EF0822A61B1}" type="datetimeFigureOut">
              <a:rPr lang="en-US" smtClean="0"/>
              <a:pPr/>
              <a:t>4/8/2022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l Clear Light" panose="020B0404020203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l Clear Light" panose="020B0404020203020204" pitchFamily="34" charset="0"/>
              </a:defRPr>
            </a:lvl1pPr>
          </a:lstStyle>
          <a:p>
            <a:fld id="{95053366-4D35-5645-B705-BCAAA0606307}" type="slidenum">
              <a:rPr lang="en-US" smtClean="0"/>
              <a:pPr/>
              <a:t>‹#›</a:t>
            </a:fld>
            <a:endParaRPr lang="en-US" dirty="0"/>
          </a:p>
        </p:txBody>
      </p:sp>
    </p:spTree>
    <p:extLst>
      <p:ext uri="{BB962C8B-B14F-4D97-AF65-F5344CB8AC3E}">
        <p14:creationId xmlns:p14="http://schemas.microsoft.com/office/powerpoint/2010/main" val="1357888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l Clear Light" panose="020B0404020203020204" pitchFamily="34" charset="0"/>
        <a:ea typeface="+mn-ea"/>
        <a:cs typeface="+mn-cs"/>
      </a:defRPr>
    </a:lvl1pPr>
    <a:lvl2pPr marL="457200" algn="l" defTabSz="914400" rtl="0" eaLnBrk="1" latinLnBrk="0" hangingPunct="1">
      <a:defRPr sz="1200" kern="1200">
        <a:solidFill>
          <a:schemeClr val="tx1"/>
        </a:solidFill>
        <a:latin typeface="Intel Clear Light" panose="020B0404020203020204" pitchFamily="34" charset="0"/>
        <a:ea typeface="+mn-ea"/>
        <a:cs typeface="+mn-cs"/>
      </a:defRPr>
    </a:lvl2pPr>
    <a:lvl3pPr marL="914400" algn="l" defTabSz="914400" rtl="0" eaLnBrk="1" latinLnBrk="0" hangingPunct="1">
      <a:defRPr sz="1200" kern="1200">
        <a:solidFill>
          <a:schemeClr val="tx1"/>
        </a:solidFill>
        <a:latin typeface="Intel Clear Light" panose="020B0404020203020204" pitchFamily="34" charset="0"/>
        <a:ea typeface="+mn-ea"/>
        <a:cs typeface="+mn-cs"/>
      </a:defRPr>
    </a:lvl3pPr>
    <a:lvl4pPr marL="1371600" algn="l" defTabSz="914400" rtl="0" eaLnBrk="1" latinLnBrk="0" hangingPunct="1">
      <a:defRPr sz="1200" kern="1200">
        <a:solidFill>
          <a:schemeClr val="tx1"/>
        </a:solidFill>
        <a:latin typeface="Intel Clear Light" panose="020B0404020203020204" pitchFamily="34" charset="0"/>
        <a:ea typeface="+mn-ea"/>
        <a:cs typeface="+mn-cs"/>
      </a:defRPr>
    </a:lvl4pPr>
    <a:lvl5pPr marL="1828800" algn="l" defTabSz="914400" rtl="0" eaLnBrk="1" latinLnBrk="0" hangingPunct="1">
      <a:defRPr sz="1200" kern="1200">
        <a:solidFill>
          <a:schemeClr val="tx1"/>
        </a:solidFill>
        <a:latin typeface="Intel Clear Light" panose="020B04040202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data collection, data preprocessing, data manipulation, and analysis</a:t>
            </a:r>
          </a:p>
        </p:txBody>
      </p:sp>
      <p:sp>
        <p:nvSpPr>
          <p:cNvPr id="4" name="Slide Number Placeholder 3"/>
          <p:cNvSpPr>
            <a:spLocks noGrp="1"/>
          </p:cNvSpPr>
          <p:nvPr>
            <p:ph type="sldNum" sz="quarter" idx="5"/>
          </p:nvPr>
        </p:nvSpPr>
        <p:spPr/>
        <p:txBody>
          <a:bodyPr/>
          <a:lstStyle/>
          <a:p>
            <a:fld id="{95053366-4D35-5645-B705-BCAAA0606307}" type="slidenum">
              <a:rPr lang="en-US" smtClean="0"/>
              <a:pPr/>
              <a:t>2</a:t>
            </a:fld>
            <a:endParaRPr lang="en-US" dirty="0"/>
          </a:p>
        </p:txBody>
      </p:sp>
    </p:spTree>
    <p:extLst>
      <p:ext uri="{BB962C8B-B14F-4D97-AF65-F5344CB8AC3E}">
        <p14:creationId xmlns:p14="http://schemas.microsoft.com/office/powerpoint/2010/main" val="1821392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11</a:t>
            </a:fld>
            <a:endParaRPr lang="en-US" dirty="0"/>
          </a:p>
        </p:txBody>
      </p:sp>
    </p:spTree>
    <p:extLst>
      <p:ext uri="{BB962C8B-B14F-4D97-AF65-F5344CB8AC3E}">
        <p14:creationId xmlns:p14="http://schemas.microsoft.com/office/powerpoint/2010/main" val="472650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12</a:t>
            </a:fld>
            <a:endParaRPr lang="en-US" dirty="0"/>
          </a:p>
        </p:txBody>
      </p:sp>
    </p:spTree>
    <p:extLst>
      <p:ext uri="{BB962C8B-B14F-4D97-AF65-F5344CB8AC3E}">
        <p14:creationId xmlns:p14="http://schemas.microsoft.com/office/powerpoint/2010/main" val="158794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13</a:t>
            </a:fld>
            <a:endParaRPr lang="en-US" dirty="0"/>
          </a:p>
        </p:txBody>
      </p:sp>
    </p:spTree>
    <p:extLst>
      <p:ext uri="{BB962C8B-B14F-4D97-AF65-F5344CB8AC3E}">
        <p14:creationId xmlns:p14="http://schemas.microsoft.com/office/powerpoint/2010/main" val="2512647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14</a:t>
            </a:fld>
            <a:endParaRPr lang="en-US" dirty="0"/>
          </a:p>
        </p:txBody>
      </p:sp>
    </p:spTree>
    <p:extLst>
      <p:ext uri="{BB962C8B-B14F-4D97-AF65-F5344CB8AC3E}">
        <p14:creationId xmlns:p14="http://schemas.microsoft.com/office/powerpoint/2010/main" val="1047624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15</a:t>
            </a:fld>
            <a:endParaRPr lang="en-US" dirty="0"/>
          </a:p>
        </p:txBody>
      </p:sp>
    </p:spTree>
    <p:extLst>
      <p:ext uri="{BB962C8B-B14F-4D97-AF65-F5344CB8AC3E}">
        <p14:creationId xmlns:p14="http://schemas.microsoft.com/office/powerpoint/2010/main" val="1267761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16</a:t>
            </a:fld>
            <a:endParaRPr lang="en-US" dirty="0"/>
          </a:p>
        </p:txBody>
      </p:sp>
    </p:spTree>
    <p:extLst>
      <p:ext uri="{BB962C8B-B14F-4D97-AF65-F5344CB8AC3E}">
        <p14:creationId xmlns:p14="http://schemas.microsoft.com/office/powerpoint/2010/main" val="2274509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17</a:t>
            </a:fld>
            <a:endParaRPr lang="en-US" dirty="0"/>
          </a:p>
        </p:txBody>
      </p:sp>
    </p:spTree>
    <p:extLst>
      <p:ext uri="{BB962C8B-B14F-4D97-AF65-F5344CB8AC3E}">
        <p14:creationId xmlns:p14="http://schemas.microsoft.com/office/powerpoint/2010/main" val="1929721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95053366-4D35-5645-B705-BCAAA0606307}" type="slidenum">
              <a:rPr lang="en-US" smtClean="0"/>
              <a:pPr/>
              <a:t>18</a:t>
            </a:fld>
            <a:endParaRPr lang="en-US" dirty="0"/>
          </a:p>
        </p:txBody>
      </p:sp>
    </p:spTree>
    <p:extLst>
      <p:ext uri="{BB962C8B-B14F-4D97-AF65-F5344CB8AC3E}">
        <p14:creationId xmlns:p14="http://schemas.microsoft.com/office/powerpoint/2010/main" val="3091066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 OF PRESENTATION</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19</a:t>
            </a:fld>
            <a:endParaRPr lang="en-US" dirty="0"/>
          </a:p>
        </p:txBody>
      </p:sp>
    </p:spTree>
    <p:extLst>
      <p:ext uri="{BB962C8B-B14F-4D97-AF65-F5344CB8AC3E}">
        <p14:creationId xmlns:p14="http://schemas.microsoft.com/office/powerpoint/2010/main" val="3369929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lumMod val="85000"/>
                  </a:schemeClr>
                </a:solidFill>
              </a:rPr>
              <a:t>Drives and firmware change frequently, so eccentricities in that data should not affect the prediction or require expert preprocessing(AE shouldn’t worry that one version of firmware has one object that might affect prediction)</a:t>
            </a:r>
          </a:p>
          <a:p>
            <a:r>
              <a:rPr lang="en-US" b="1" dirty="0">
                <a:solidFill>
                  <a:schemeClr val="bg1">
                    <a:lumMod val="85000"/>
                  </a:schemeClr>
                </a:solidFill>
              </a:rPr>
              <a:t>Continuing this work would move on to auto-resolve the issue from the previous JIRA solution</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3</a:t>
            </a:fld>
            <a:endParaRPr lang="en-US" dirty="0"/>
          </a:p>
        </p:txBody>
      </p:sp>
    </p:spTree>
    <p:extLst>
      <p:ext uri="{BB962C8B-B14F-4D97-AF65-F5344CB8AC3E}">
        <p14:creationId xmlns:p14="http://schemas.microsoft.com/office/powerpoint/2010/main" val="3592718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find image turning NAND, ASIC, composite to matrix profile</a:t>
            </a:r>
          </a:p>
          <a:p>
            <a:r>
              <a:rPr lang="en-US" dirty="0"/>
              <a:t>Matrix profile removes dependency on units </a:t>
            </a:r>
          </a:p>
          <a:p>
            <a:r>
              <a:rPr lang="en-US" b="1" dirty="0">
                <a:solidFill>
                  <a:schemeClr val="bg1">
                    <a:lumMod val="85000"/>
                  </a:schemeClr>
                </a:solidFill>
              </a:rPr>
              <a:t>eventuates an event that changes the state of the system. i.e. Some action that pushes a drive into a fault</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4</a:t>
            </a:fld>
            <a:endParaRPr lang="en-US" dirty="0"/>
          </a:p>
        </p:txBody>
      </p:sp>
    </p:spTree>
    <p:extLst>
      <p:ext uri="{BB962C8B-B14F-4D97-AF65-F5344CB8AC3E}">
        <p14:creationId xmlns:p14="http://schemas.microsoft.com/office/powerpoint/2010/main" val="1745911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5</a:t>
            </a:fld>
            <a:endParaRPr lang="en-US" dirty="0"/>
          </a:p>
        </p:txBody>
      </p:sp>
    </p:spTree>
    <p:extLst>
      <p:ext uri="{BB962C8B-B14F-4D97-AF65-F5344CB8AC3E}">
        <p14:creationId xmlns:p14="http://schemas.microsoft.com/office/powerpoint/2010/main" val="260421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into detail about how the we go from a time-series of telemetry data to the prediction</a:t>
            </a:r>
          </a:p>
        </p:txBody>
      </p:sp>
      <p:sp>
        <p:nvSpPr>
          <p:cNvPr id="4" name="Slide Number Placeholder 3"/>
          <p:cNvSpPr>
            <a:spLocks noGrp="1"/>
          </p:cNvSpPr>
          <p:nvPr>
            <p:ph type="sldNum" sz="quarter" idx="5"/>
          </p:nvPr>
        </p:nvSpPr>
        <p:spPr/>
        <p:txBody>
          <a:bodyPr/>
          <a:lstStyle/>
          <a:p>
            <a:fld id="{95053366-4D35-5645-B705-BCAAA0606307}" type="slidenum">
              <a:rPr lang="en-US" smtClean="0"/>
              <a:pPr/>
              <a:t>6</a:t>
            </a:fld>
            <a:endParaRPr lang="en-US" dirty="0"/>
          </a:p>
        </p:txBody>
      </p:sp>
    </p:spTree>
    <p:extLst>
      <p:ext uri="{BB962C8B-B14F-4D97-AF65-F5344CB8AC3E}">
        <p14:creationId xmlns:p14="http://schemas.microsoft.com/office/powerpoint/2010/main" val="329549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 with thermal folks and talked about the results of our thermal prediction</a:t>
            </a:r>
          </a:p>
          <a:p>
            <a:endParaRPr lang="en-US" dirty="0"/>
          </a:p>
          <a:p>
            <a:r>
              <a:rPr lang="en-US" dirty="0"/>
              <a:t>@TODO: More papers than just this</a:t>
            </a:r>
          </a:p>
        </p:txBody>
      </p:sp>
      <p:sp>
        <p:nvSpPr>
          <p:cNvPr id="4" name="Slide Number Placeholder 3"/>
          <p:cNvSpPr>
            <a:spLocks noGrp="1"/>
          </p:cNvSpPr>
          <p:nvPr>
            <p:ph type="sldNum" sz="quarter" idx="5"/>
          </p:nvPr>
        </p:nvSpPr>
        <p:spPr/>
        <p:txBody>
          <a:bodyPr/>
          <a:lstStyle/>
          <a:p>
            <a:fld id="{95053366-4D35-5645-B705-BCAAA0606307}" type="slidenum">
              <a:rPr lang="en-US" smtClean="0"/>
              <a:pPr/>
              <a:t>7</a:t>
            </a:fld>
            <a:endParaRPr lang="en-US" dirty="0"/>
          </a:p>
        </p:txBody>
      </p:sp>
    </p:spTree>
    <p:extLst>
      <p:ext uri="{BB962C8B-B14F-4D97-AF65-F5344CB8AC3E}">
        <p14:creationId xmlns:p14="http://schemas.microsoft.com/office/powerpoint/2010/main" val="121075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8</a:t>
            </a:fld>
            <a:endParaRPr lang="en-US" dirty="0"/>
          </a:p>
        </p:txBody>
      </p:sp>
    </p:spTree>
    <p:extLst>
      <p:ext uri="{BB962C8B-B14F-4D97-AF65-F5344CB8AC3E}">
        <p14:creationId xmlns:p14="http://schemas.microsoft.com/office/powerpoint/2010/main" val="603509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9</a:t>
            </a:fld>
            <a:endParaRPr lang="en-US" dirty="0"/>
          </a:p>
        </p:txBody>
      </p:sp>
    </p:spTree>
    <p:extLst>
      <p:ext uri="{BB962C8B-B14F-4D97-AF65-F5344CB8AC3E}">
        <p14:creationId xmlns:p14="http://schemas.microsoft.com/office/powerpoint/2010/main" val="3697238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10</a:t>
            </a:fld>
            <a:endParaRPr lang="en-US" dirty="0"/>
          </a:p>
        </p:txBody>
      </p:sp>
    </p:spTree>
    <p:extLst>
      <p:ext uri="{BB962C8B-B14F-4D97-AF65-F5344CB8AC3E}">
        <p14:creationId xmlns:p14="http://schemas.microsoft.com/office/powerpoint/2010/main" val="3521498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FAFF47-1849-8744-9702-BC30BA5CE0B2}"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160250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FAFF47-1849-8744-9702-BC30BA5CE0B2}"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151400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FAFF47-1849-8744-9702-BC30BA5CE0B2}" type="datetimeFigureOut">
              <a:rPr lang="en-US" smtClean="0"/>
              <a:t>4/8/2022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347175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AFF47-1849-8744-9702-BC30BA5CE0B2}" type="datetimeFigureOut">
              <a:rPr lang="en-US" smtClean="0"/>
              <a:t>4/8/2022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267710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AFF47-1849-8744-9702-BC30BA5CE0B2}" type="datetimeFigureOut">
              <a:rPr lang="en-US" smtClean="0"/>
              <a:t>4/8/2022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43880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FAFF47-1849-8744-9702-BC30BA5CE0B2}"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543749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FAFF47-1849-8744-9702-BC30BA5CE0B2}"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1251567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AFF47-1849-8744-9702-BC30BA5CE0B2}"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486179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AFF47-1849-8744-9702-BC30BA5CE0B2}"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42571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AFF47-1849-8744-9702-BC30BA5CE0B2}"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1744681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1308100"/>
            <a:ext cx="10718800" cy="698500"/>
          </a:xfrm>
        </p:spPr>
        <p:txBody>
          <a:bodyPr lIns="0" tIns="0" rIns="0" bIns="0" anchor="b">
            <a:noAutofit/>
          </a:bodyPr>
          <a:lstStyle>
            <a:lvl1pPr>
              <a:lnSpc>
                <a:spcPct val="0"/>
              </a:lnSpc>
              <a:defRPr sz="8000" b="1">
                <a:solidFill>
                  <a:srgbClr val="00AEEF"/>
                </a:solidFill>
                <a:latin typeface="Intel Clear Pro" panose="020B0804020202060201" pitchFamily="34" charset="0"/>
                <a:cs typeface="Intel Clear Pro" panose="020B0804020202060201" pitchFamily="34" charset="0"/>
              </a:defRPr>
            </a:lvl1pPr>
          </a:lstStyle>
          <a:p>
            <a:r>
              <a:rPr lang="en-US" dirty="0"/>
              <a:t>CLICK TO EDIT MASTER TITLE STYL</a:t>
            </a:r>
          </a:p>
        </p:txBody>
      </p:sp>
      <p:sp>
        <p:nvSpPr>
          <p:cNvPr id="3" name="Content Placeholder 2"/>
          <p:cNvSpPr>
            <a:spLocks noGrp="1"/>
          </p:cNvSpPr>
          <p:nvPr>
            <p:ph idx="1"/>
          </p:nvPr>
        </p:nvSpPr>
        <p:spPr>
          <a:xfrm>
            <a:off x="723901" y="2463799"/>
            <a:ext cx="5081814" cy="3441701"/>
          </a:xfrm>
        </p:spPr>
        <p:txBody>
          <a:bodyPr lIns="0" rIns="0">
            <a:noAutofit/>
          </a:bodyPr>
          <a:lstStyle>
            <a:lvl1pPr marL="0" indent="0">
              <a:buNone/>
              <a:defRPr sz="1200">
                <a:solidFill>
                  <a:schemeClr val="bg1"/>
                </a:solidFill>
              </a:defRPr>
            </a:lvl1pPr>
          </a:lstStyle>
          <a:p>
            <a:pPr lvl="0"/>
            <a:endParaRPr lang="en-US" dirty="0"/>
          </a:p>
        </p:txBody>
      </p:sp>
    </p:spTree>
    <p:extLst>
      <p:ext uri="{BB962C8B-B14F-4D97-AF65-F5344CB8AC3E}">
        <p14:creationId xmlns:p14="http://schemas.microsoft.com/office/powerpoint/2010/main" val="2988245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56" userDrawn="1">
          <p15:clr>
            <a:srgbClr val="FBAE40"/>
          </p15:clr>
        </p15:guide>
        <p15:guide id="4" orient="horz" pos="1192" userDrawn="1">
          <p15:clr>
            <a:srgbClr val="FBAE40"/>
          </p15:clr>
        </p15:guide>
        <p15:guide id="5" pos="722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1308100"/>
            <a:ext cx="10718800" cy="698500"/>
          </a:xfrm>
        </p:spPr>
        <p:txBody>
          <a:bodyPr lIns="0" tIns="0" rIns="0" bIns="0" anchor="b">
            <a:noAutofit/>
          </a:bodyPr>
          <a:lstStyle>
            <a:lvl1pPr>
              <a:lnSpc>
                <a:spcPct val="90000"/>
              </a:lnSpc>
              <a:defRPr sz="8000" b="1">
                <a:solidFill>
                  <a:srgbClr val="00AEEF"/>
                </a:solidFill>
                <a:latin typeface="Intel Clear Pro" panose="020B0804020202060201" pitchFamily="34" charset="0"/>
                <a:cs typeface="Intel Clear Pro" panose="020B0804020202060201" pitchFamily="34" charset="0"/>
              </a:defRPr>
            </a:lvl1pPr>
          </a:lstStyle>
          <a:p>
            <a:r>
              <a:rPr lang="en-US" dirty="0"/>
              <a:t>CLICK TO EDIT MASTER TITLE STYL</a:t>
            </a:r>
          </a:p>
        </p:txBody>
      </p:sp>
    </p:spTree>
    <p:extLst>
      <p:ext uri="{BB962C8B-B14F-4D97-AF65-F5344CB8AC3E}">
        <p14:creationId xmlns:p14="http://schemas.microsoft.com/office/powerpoint/2010/main" val="79981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456">
          <p15:clr>
            <a:srgbClr val="FBAE40"/>
          </p15:clr>
        </p15:guide>
        <p15:guide id="4" orient="horz" pos="1192">
          <p15:clr>
            <a:srgbClr val="FBAE40"/>
          </p15:clr>
        </p15:guide>
        <p15:guide id="5" pos="722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DE93222-E0E2-44EE-ACEB-0E46F0E22A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42103228-CC7D-4ACE-9FFF-2F7E250044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711200" y="1308100"/>
            <a:ext cx="10718800" cy="698500"/>
          </a:xfrm>
        </p:spPr>
        <p:txBody>
          <a:bodyPr lIns="0" tIns="0" rIns="0" bIns="0" anchor="b">
            <a:noAutofit/>
          </a:bodyPr>
          <a:lstStyle>
            <a:lvl1pPr>
              <a:lnSpc>
                <a:spcPct val="90000"/>
              </a:lnSpc>
              <a:defRPr sz="8000" b="1">
                <a:solidFill>
                  <a:srgbClr val="00AEEF"/>
                </a:solidFill>
                <a:latin typeface="Intel Clear Pro" panose="020B0804020202060201" pitchFamily="34" charset="0"/>
                <a:cs typeface="Intel Clear Pro" panose="020B0804020202060201" pitchFamily="34" charset="0"/>
              </a:defRPr>
            </a:lvl1pPr>
          </a:lstStyle>
          <a:p>
            <a:r>
              <a:rPr lang="en-US" dirty="0"/>
              <a:t>CLICK TO EDIT MASTER TITLE STYL</a:t>
            </a:r>
          </a:p>
        </p:txBody>
      </p:sp>
      <p:sp>
        <p:nvSpPr>
          <p:cNvPr id="4" name="Picture Placeholder 3">
            <a:extLst>
              <a:ext uri="{FF2B5EF4-FFF2-40B4-BE49-F238E27FC236}">
                <a16:creationId xmlns:a16="http://schemas.microsoft.com/office/drawing/2014/main" id="{421B0F64-B273-49E6-AD60-08C8DF2A2265}"/>
              </a:ext>
            </a:extLst>
          </p:cNvPr>
          <p:cNvSpPr>
            <a:spLocks noGrp="1"/>
          </p:cNvSpPr>
          <p:nvPr>
            <p:ph type="pic" sz="quarter" idx="10"/>
          </p:nvPr>
        </p:nvSpPr>
        <p:spPr>
          <a:xfrm>
            <a:off x="6096000" y="0"/>
            <a:ext cx="6096000" cy="6858000"/>
          </a:xfrm>
        </p:spPr>
        <p:txBody>
          <a:bodyPr/>
          <a:lstStyle/>
          <a:p>
            <a:endParaRPr lang="en-US"/>
          </a:p>
        </p:txBody>
      </p:sp>
      <p:sp>
        <p:nvSpPr>
          <p:cNvPr id="8" name="Text Placeholder 7">
            <a:extLst>
              <a:ext uri="{FF2B5EF4-FFF2-40B4-BE49-F238E27FC236}">
                <a16:creationId xmlns:a16="http://schemas.microsoft.com/office/drawing/2014/main" id="{397913CF-7347-4311-8A63-5E08265E166D}"/>
              </a:ext>
            </a:extLst>
          </p:cNvPr>
          <p:cNvSpPr>
            <a:spLocks noGrp="1"/>
          </p:cNvSpPr>
          <p:nvPr>
            <p:ph type="body" sz="quarter" idx="11"/>
          </p:nvPr>
        </p:nvSpPr>
        <p:spPr>
          <a:xfrm>
            <a:off x="711200" y="2191656"/>
            <a:ext cx="5384800" cy="4107543"/>
          </a:xfrm>
        </p:spPr>
        <p:txBody>
          <a:bodyPr>
            <a:normAutofit/>
          </a:bodyPr>
          <a:lstStyle>
            <a:lvl1pPr marL="228600" indent="-228600">
              <a:buClr>
                <a:srgbClr val="00AEEF"/>
              </a:buClr>
              <a:buFont typeface="Wingdings" panose="05000000000000000000" pitchFamily="2" charset="2"/>
              <a:buChar char="§"/>
              <a:defRPr sz="2400" b="0">
                <a:solidFill>
                  <a:schemeClr val="bg1"/>
                </a:solidFill>
                <a:latin typeface="+mj-lt"/>
              </a:defRPr>
            </a:lvl1pPr>
            <a:lvl2pPr marL="685800" indent="-228600">
              <a:buFont typeface="Wingdings" panose="05000000000000000000" pitchFamily="2" charset="2"/>
              <a:buChar char="§"/>
              <a:defRPr sz="2000" b="0">
                <a:solidFill>
                  <a:schemeClr val="bg1"/>
                </a:solidFill>
                <a:latin typeface="+mj-lt"/>
              </a:defRPr>
            </a:lvl2pPr>
            <a:lvl3pPr marL="1143000" indent="-228600">
              <a:buClr>
                <a:srgbClr val="00AEEF"/>
              </a:buClr>
              <a:buFont typeface="Wingdings" panose="05000000000000000000" pitchFamily="2" charset="2"/>
              <a:buChar char="§"/>
              <a:defRPr sz="1800" b="0">
                <a:solidFill>
                  <a:schemeClr val="bg1"/>
                </a:solidFill>
                <a:latin typeface="+mj-lt"/>
              </a:defRPr>
            </a:lvl3pPr>
            <a:lvl4pPr marL="1600200" indent="-228600">
              <a:buFont typeface="Wingdings" panose="05000000000000000000" pitchFamily="2" charset="2"/>
              <a:buChar char="§"/>
              <a:defRPr sz="1600" b="0">
                <a:solidFill>
                  <a:schemeClr val="bg1"/>
                </a:solidFill>
                <a:latin typeface="+mj-lt"/>
              </a:defRPr>
            </a:lvl4pPr>
            <a:lvl5pPr marL="2057400" indent="-228600">
              <a:buClr>
                <a:srgbClr val="00AEEF"/>
              </a:buClr>
              <a:buFont typeface="Wingdings" panose="05000000000000000000" pitchFamily="2" charset="2"/>
              <a:buChar char="§"/>
              <a:defRPr sz="1600" b="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11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 presetClass="emph" presetSubtype="0" decel="100000" fill="hold" nodeType="withEffect">
                                  <p:stCondLst>
                                    <p:cond delay="0"/>
                                  </p:stCondLst>
                                  <p:childTnLst>
                                    <p:animScale>
                                      <p:cBhvr>
                                        <p:cTn id="9" dur="4500" fill="hold"/>
                                        <p:tgtEl>
                                          <p:spTgt spid="5"/>
                                        </p:tgtEl>
                                      </p:cBhvr>
                                      <p:by x="110000" y="110000"/>
                                    </p:animScale>
                                  </p:childTnLst>
                                </p:cTn>
                              </p:par>
                              <p:par>
                                <p:cTn id="10" presetID="10" presetClass="entr" presetSubtype="0" fill="hold" grpId="0" nodeType="withEffect" nodePh="1">
                                  <p:stCondLst>
                                    <p:cond delay="25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35" presetClass="path" presetSubtype="0" decel="100000" fill="hold" grpId="1" nodeType="withEffect" nodePh="1">
                                  <p:stCondLst>
                                    <p:cond delay="250"/>
                                  </p:stCondLst>
                                  <p:endCondLst>
                                    <p:cond evt="begin" delay="0">
                                      <p:tn val="13"/>
                                    </p:cond>
                                  </p:endCondLst>
                                  <p:childTnLst>
                                    <p:animMotion origin="layout" path="M -2.5E-6 0 L -0.01445 0 " pathEditMode="relative" rAng="0" ptsTypes="AA">
                                      <p:cBhvr>
                                        <p:cTn id="14" dur="3000" fill="hold"/>
                                        <p:tgtEl>
                                          <p:spTgt spid="4"/>
                                        </p:tgtEl>
                                        <p:attrNameLst>
                                          <p:attrName>ppt_x</p:attrName>
                                          <p:attrName>ppt_y</p:attrName>
                                        </p:attrNameLst>
                                      </p:cBhvr>
                                      <p:rCtr x="-729" y="0"/>
                                    </p:animMotion>
                                  </p:childTnLst>
                                </p:cTn>
                              </p:par>
                              <p:par>
                                <p:cTn id="15" presetID="6" presetClass="emph" presetSubtype="0" decel="100000" fill="hold" grpId="2" nodeType="withEffect" nodePh="1">
                                  <p:stCondLst>
                                    <p:cond delay="250"/>
                                  </p:stCondLst>
                                  <p:endCondLst>
                                    <p:cond evt="begin" delay="0">
                                      <p:tn val="15"/>
                                    </p:cond>
                                  </p:endCondLst>
                                  <p:childTnLst>
                                    <p:animScale>
                                      <p:cBhvr>
                                        <p:cTn id="16" dur="2500" fill="hold"/>
                                        <p:tgtEl>
                                          <p:spTgt spid="4"/>
                                        </p:tgtEl>
                                      </p:cBhvr>
                                      <p:by x="103000" y="103000"/>
                                    </p:animScale>
                                  </p:childTnLst>
                                </p:cTn>
                              </p:par>
                            </p:childTnLst>
                          </p:cTn>
                        </p:par>
                        <p:par>
                          <p:cTn id="17" fill="hold">
                            <p:stCondLst>
                              <p:cond delay="4500"/>
                            </p:stCondLst>
                            <p:childTnLst>
                              <p:par>
                                <p:cTn id="18" presetID="10" presetClass="entr" presetSubtype="0" fill="hold" grpId="0" nodeType="afterEffect">
                                  <p:stCondLst>
                                    <p:cond delay="25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35" presetClass="path" presetSubtype="0" decel="100000" fill="hold" grpId="1" nodeType="withEffect">
                                  <p:stCondLst>
                                    <p:cond delay="0"/>
                                  </p:stCondLst>
                                  <p:childTnLst>
                                    <p:animMotion origin="layout" path="M 0.06406 7.40741E-7 L 3.33333E-6 7.40741E-7 " pathEditMode="relative" rAng="0" ptsTypes="AA">
                                      <p:cBhvr>
                                        <p:cTn id="22" dur="750" fill="hold"/>
                                        <p:tgtEl>
                                          <p:spTgt spid="2"/>
                                        </p:tgtEl>
                                        <p:attrNameLst>
                                          <p:attrName>ppt_x</p:attrName>
                                          <p:attrName>ppt_y</p:attrName>
                                        </p:attrNameLst>
                                      </p:cBhvr>
                                      <p:rCtr x="-3203" y="0"/>
                                    </p:animMotion>
                                  </p:childTnLst>
                                </p:cTn>
                              </p:par>
                            </p:childTnLst>
                          </p:cTn>
                        </p:par>
                        <p:par>
                          <p:cTn id="23" fill="hold">
                            <p:stCondLst>
                              <p:cond delay="5250"/>
                            </p:stCondLst>
                            <p:childTnLst>
                              <p:par>
                                <p:cTn id="24" presetID="10" presetClass="entr" presetSubtype="0" fill="hold" grpId="0" nodeType="afterEffect">
                                  <p:stCondLst>
                                    <p:cond delay="25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35" presetClass="path" presetSubtype="0" decel="100000" fill="hold" grpId="1" nodeType="withEffect">
                                  <p:stCondLst>
                                    <p:cond delay="0"/>
                                  </p:stCondLst>
                                  <p:childTnLst>
                                    <p:animMotion origin="layout" path="M 0.06406 7.40741E-7 L 3.33333E-6 7.40741E-7 " pathEditMode="relative" rAng="0" ptsTypes="AA">
                                      <p:cBhvr>
                                        <p:cTn id="28" dur="750" fill="hold"/>
                                        <p:tgtEl>
                                          <p:spTgt spid="8"/>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4" grpId="2"/>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56">
          <p15:clr>
            <a:srgbClr val="FBAE40"/>
          </p15:clr>
        </p15:guide>
        <p15:guide id="4" orient="horz" pos="1192">
          <p15:clr>
            <a:srgbClr val="FBAE40"/>
          </p15:clr>
        </p15:guide>
        <p15:guide id="5" pos="722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15ED6D0-0712-4D28-BD46-CFF301116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275C8E4A-3861-43B3-9908-7716422A86E6}"/>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F6716D54-5548-4C9C-A74E-631726569B36}"/>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2" name="Title 1"/>
          <p:cNvSpPr>
            <a:spLocks noGrp="1"/>
          </p:cNvSpPr>
          <p:nvPr>
            <p:ph type="title" hasCustomPrompt="1"/>
          </p:nvPr>
        </p:nvSpPr>
        <p:spPr>
          <a:xfrm>
            <a:off x="711200" y="2951018"/>
            <a:ext cx="10718800" cy="1000496"/>
          </a:xfrm>
        </p:spPr>
        <p:txBody>
          <a:bodyPr lIns="0" tIns="0" rIns="0" bIns="0" anchor="b">
            <a:noAutofit/>
          </a:bodyPr>
          <a:lstStyle>
            <a:lvl1pPr>
              <a:lnSpc>
                <a:spcPct val="90000"/>
              </a:lnSpc>
              <a:defRPr sz="8000" b="1">
                <a:solidFill>
                  <a:srgbClr val="00AEEF"/>
                </a:solidFill>
                <a:latin typeface="Intel Clear Pro" panose="020B0804020202060201" pitchFamily="34" charset="0"/>
                <a:cs typeface="Intel Clear Pro" panose="020B0804020202060201" pitchFamily="34" charset="0"/>
              </a:defRPr>
            </a:lvl1pPr>
          </a:lstStyle>
          <a:p>
            <a:r>
              <a:rPr lang="en-US" dirty="0"/>
              <a:t>Chapter slide</a:t>
            </a:r>
          </a:p>
        </p:txBody>
      </p:sp>
    </p:spTree>
    <p:extLst>
      <p:ext uri="{BB962C8B-B14F-4D97-AF65-F5344CB8AC3E}">
        <p14:creationId xmlns:p14="http://schemas.microsoft.com/office/powerpoint/2010/main" val="23473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6" presetClass="emph" presetSubtype="0" decel="100000" fill="hold" nodeType="withEffect">
                                  <p:stCondLst>
                                    <p:cond delay="500"/>
                                  </p:stCondLst>
                                  <p:childTnLst>
                                    <p:animScale>
                                      <p:cBhvr>
                                        <p:cTn id="9" dur="4000" fill="hold"/>
                                        <p:tgtEl>
                                          <p:spTgt spid="10"/>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par>
                                <p:cTn id="13" presetID="6" presetClass="emph" presetSubtype="0" decel="100000" fill="hold" nodeType="withEffect">
                                  <p:stCondLst>
                                    <p:cond delay="0"/>
                                  </p:stCondLst>
                                  <p:childTnLst>
                                    <p:animScale>
                                      <p:cBhvr>
                                        <p:cTn id="14" dur="3500" fill="hold"/>
                                        <p:tgtEl>
                                          <p:spTgt spid="11"/>
                                        </p:tgtEl>
                                      </p:cBhvr>
                                      <p:by x="107000" y="107000"/>
                                    </p:animScale>
                                  </p:childTnLst>
                                </p:cTn>
                              </p:par>
                              <p:par>
                                <p:cTn id="15" presetID="10" presetClass="entr" presetSubtype="0" fill="hold" grpId="0" nodeType="withEffect">
                                  <p:stCondLst>
                                    <p:cond delay="7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500"/>
                                  </p:stCondLst>
                                  <p:childTnLst>
                                    <p:animMotion origin="layout" path="M 0.06406 7.40741E-7 L 3.33333E-6 7.40741E-7 " pathEditMode="relative" rAng="0" ptsTypes="AA">
                                      <p:cBhvr>
                                        <p:cTn id="19" dur="750" fill="hold"/>
                                        <p:tgtEl>
                                          <p:spTgt spid="2"/>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56">
          <p15:clr>
            <a:srgbClr val="FBAE40"/>
          </p15:clr>
        </p15:guide>
        <p15:guide id="4" orient="horz" pos="1192">
          <p15:clr>
            <a:srgbClr val="FBAE40"/>
          </p15:clr>
        </p15:guide>
        <p15:guide id="5" pos="722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5961874-7A95-4902-9131-B58D593BE5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EA684A4-3DB5-4C29-AC7A-862B3A6358E4}"/>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94D43DE3-9B79-462F-9540-236F8D943D99}"/>
              </a:ext>
            </a:extLst>
          </p:cNvPr>
          <p:cNvPicPr>
            <a:picLocks noChangeAspect="1"/>
          </p:cNvPicPr>
          <p:nvPr userDrawn="1"/>
        </p:nvPicPr>
        <p:blipFill rotWithShape="1">
          <a:blip r:embed="rId5"/>
          <a:srcRect t="-25555" b="25556"/>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A513FB20-FDA0-4E0B-9038-FF272EB4EAF6}"/>
              </a:ext>
            </a:extLst>
          </p:cNvPr>
          <p:cNvSpPr/>
          <p:nvPr userDrawn="1"/>
        </p:nvSpPr>
        <p:spPr>
          <a:xfrm>
            <a:off x="0" y="0"/>
            <a:ext cx="12192000" cy="68580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77028" y="2815771"/>
            <a:ext cx="6037943" cy="1440543"/>
          </a:xfrm>
        </p:spPr>
        <p:txBody>
          <a:bodyPr lIns="0" tIns="0" rIns="0" bIns="0" anchor="b">
            <a:noAutofit/>
          </a:bodyPr>
          <a:lstStyle>
            <a:lvl1pPr algn="ctr">
              <a:lnSpc>
                <a:spcPct val="90000"/>
              </a:lnSpc>
              <a:defRPr sz="11500" b="1">
                <a:solidFill>
                  <a:srgbClr val="00AEEF"/>
                </a:solidFill>
                <a:latin typeface="Intel Clear Pro" panose="020B0804020202060201" pitchFamily="34" charset="0"/>
                <a:cs typeface="Intel Clear Pro" panose="020B0804020202060201" pitchFamily="34" charset="0"/>
              </a:defRPr>
            </a:lvl1pPr>
          </a:lstStyle>
          <a:p>
            <a:r>
              <a:rPr lang="en-US" dirty="0"/>
              <a:t>Thank you</a:t>
            </a:r>
          </a:p>
        </p:txBody>
      </p:sp>
    </p:spTree>
    <p:extLst>
      <p:ext uri="{BB962C8B-B14F-4D97-AF65-F5344CB8AC3E}">
        <p14:creationId xmlns:p14="http://schemas.microsoft.com/office/powerpoint/2010/main" val="67447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500"/>
                                  </p:stCondLst>
                                  <p:childTnLst>
                                    <p:animMotion origin="layout" path="M 0.06406 7.40741E-7 L 3.33333E-6 7.40741E-7 " pathEditMode="relative" rAng="0" ptsTypes="AA">
                                      <p:cBhvr>
                                        <p:cTn id="9" dur="750" fill="hold"/>
                                        <p:tgtEl>
                                          <p:spTgt spid="2"/>
                                        </p:tgtEl>
                                        <p:attrNameLst>
                                          <p:attrName>ppt_x</p:attrName>
                                          <p:attrName>ppt_y</p:attrName>
                                        </p:attrNameLst>
                                      </p:cBhvr>
                                      <p:rCtr x="-3203" y="0"/>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250"/>
                                        <p:tgtEl>
                                          <p:spTgt spid="8"/>
                                        </p:tgtEl>
                                      </p:cBhvr>
                                    </p:animEffect>
                                  </p:childTnLst>
                                </p:cTn>
                              </p:par>
                              <p:par>
                                <p:cTn id="13" presetID="6" presetClass="emph" presetSubtype="0" decel="100000" fill="hold" nodeType="withEffect">
                                  <p:stCondLst>
                                    <p:cond delay="0"/>
                                  </p:stCondLst>
                                  <p:childTnLst>
                                    <p:animScale>
                                      <p:cBhvr>
                                        <p:cTn id="14" dur="4500" fill="hold"/>
                                        <p:tgtEl>
                                          <p:spTgt spid="8"/>
                                        </p:tgtEl>
                                      </p:cBhvr>
                                      <p:by x="110000" y="110000"/>
                                    </p:animScale>
                                  </p:childTnLst>
                                </p:cTn>
                              </p:par>
                              <p:par>
                                <p:cTn id="15" presetID="10" presetClass="entr" presetSubtype="0" fill="hold"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 presetClass="emph" presetSubtype="0" decel="100000" fill="hold" nodeType="withEffect">
                                  <p:stCondLst>
                                    <p:cond delay="500"/>
                                  </p:stCondLst>
                                  <p:childTnLst>
                                    <p:animScale>
                                      <p:cBhvr>
                                        <p:cTn id="19" dur="4000" fill="hold"/>
                                        <p:tgtEl>
                                          <p:spTgt spid="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56">
          <p15:clr>
            <a:srgbClr val="FBAE40"/>
          </p15:clr>
        </p15:guide>
        <p15:guide id="4" orient="horz" pos="1192">
          <p15:clr>
            <a:srgbClr val="FBAE40"/>
          </p15:clr>
        </p15:guide>
        <p15:guide id="5" pos="72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1308100"/>
            <a:ext cx="10718800" cy="698500"/>
          </a:xfrm>
        </p:spPr>
        <p:txBody>
          <a:bodyPr lIns="0" tIns="0" rIns="0" bIns="0" anchor="b">
            <a:noAutofit/>
          </a:bodyPr>
          <a:lstStyle>
            <a:lvl1pPr>
              <a:lnSpc>
                <a:spcPct val="0"/>
              </a:lnSpc>
              <a:defRPr sz="8000" b="1">
                <a:solidFill>
                  <a:srgbClr val="00AEEF"/>
                </a:solidFill>
                <a:latin typeface="Intel Clear Pro" panose="020B0804020202060201" pitchFamily="34" charset="0"/>
                <a:cs typeface="Intel Clear Pro" panose="020B0804020202060201" pitchFamily="34" charset="0"/>
              </a:defRPr>
            </a:lvl1pPr>
          </a:lstStyle>
          <a:p>
            <a:r>
              <a:rPr lang="en-US" dirty="0"/>
              <a:t>CLICK TO EDIT MASTER TITLE STYL</a:t>
            </a:r>
          </a:p>
        </p:txBody>
      </p:sp>
    </p:spTree>
    <p:extLst>
      <p:ext uri="{BB962C8B-B14F-4D97-AF65-F5344CB8AC3E}">
        <p14:creationId xmlns:p14="http://schemas.microsoft.com/office/powerpoint/2010/main" val="20546535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456">
          <p15:clr>
            <a:srgbClr val="FBAE40"/>
          </p15:clr>
        </p15:guide>
        <p15:guide id="4" orient="horz" pos="1192">
          <p15:clr>
            <a:srgbClr val="FBAE40"/>
          </p15:clr>
        </p15:guide>
        <p15:guide id="5" pos="7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FAFF47-1849-8744-9702-BC30BA5CE0B2}"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1121682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AFF47-1849-8744-9702-BC30BA5CE0B2}" type="datetimeFigureOut">
              <a:rPr lang="en-US" smtClean="0"/>
              <a:t>4/8/2022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F776E-DD68-084D-988C-CC792BB17BA5}" type="slidenum">
              <a:rPr lang="en-US" smtClean="0"/>
              <a:t>‹#›</a:t>
            </a:fld>
            <a:endParaRPr lang="en-US"/>
          </a:p>
        </p:txBody>
      </p:sp>
    </p:spTree>
    <p:extLst>
      <p:ext uri="{BB962C8B-B14F-4D97-AF65-F5344CB8AC3E}">
        <p14:creationId xmlns:p14="http://schemas.microsoft.com/office/powerpoint/2010/main" val="76120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4" r:id="rId5"/>
    <p:sldLayoutId id="2147483665" r:id="rId6"/>
    <p:sldLayoutId id="2147483666" r:id="rId7"/>
    <p:sldLayoutId id="2147483663"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6.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26DB27F-E177-49AD-82A4-B538F450FD76}"/>
              </a:ext>
            </a:extLst>
          </p:cNvPr>
          <p:cNvSpPr>
            <a:spLocks noGrp="1"/>
          </p:cNvSpPr>
          <p:nvPr>
            <p:ph type="title"/>
          </p:nvPr>
        </p:nvSpPr>
        <p:spPr/>
        <p:txBody>
          <a:bodyPr/>
          <a:lstStyle/>
          <a:p>
            <a:r>
              <a:rPr lang="en-GB" dirty="0"/>
              <a:t>Tyler Woods – INTERNSHIP Summary</a:t>
            </a:r>
            <a:endParaRPr lang="en-US" dirty="0">
              <a:solidFill>
                <a:schemeClr val="bg1"/>
              </a:solidFill>
            </a:endParaRPr>
          </a:p>
        </p:txBody>
      </p:sp>
      <p:sp>
        <p:nvSpPr>
          <p:cNvPr id="3" name="Title 13">
            <a:extLst>
              <a:ext uri="{FF2B5EF4-FFF2-40B4-BE49-F238E27FC236}">
                <a16:creationId xmlns:a16="http://schemas.microsoft.com/office/drawing/2014/main" id="{E7C18EB7-0434-4901-9BD1-44A838ABC6F8}"/>
              </a:ext>
            </a:extLst>
          </p:cNvPr>
          <p:cNvSpPr txBox="1">
            <a:spLocks/>
          </p:cNvSpPr>
          <p:nvPr/>
        </p:nvSpPr>
        <p:spPr>
          <a:xfrm>
            <a:off x="655923" y="4093623"/>
            <a:ext cx="10718800" cy="100049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8000" b="1" kern="1200">
                <a:solidFill>
                  <a:srgbClr val="00AEEF"/>
                </a:solidFill>
                <a:latin typeface="Intel Clear Pro" panose="020B0804020202060201" pitchFamily="34" charset="0"/>
                <a:ea typeface="+mj-ea"/>
                <a:cs typeface="Intel Clear Pro" panose="020B0804020202060201" pitchFamily="34" charset="0"/>
              </a:defRPr>
            </a:lvl1pPr>
          </a:lstStyle>
          <a:p>
            <a:r>
              <a:rPr lang="en-GB" sz="6000" dirty="0">
                <a:solidFill>
                  <a:srgbClr val="AFABAB"/>
                </a:solidFill>
              </a:rPr>
              <a:t>Rapid automation – analysis for developers (RAAD) </a:t>
            </a:r>
            <a:endParaRPr lang="en-US" sz="6000" dirty="0">
              <a:solidFill>
                <a:schemeClr val="bg1"/>
              </a:solidFill>
            </a:endParaRPr>
          </a:p>
        </p:txBody>
      </p:sp>
    </p:spTree>
    <p:extLst>
      <p:ext uri="{BB962C8B-B14F-4D97-AF65-F5344CB8AC3E}">
        <p14:creationId xmlns:p14="http://schemas.microsoft.com/office/powerpoint/2010/main" val="417286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43055"/>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New-</a:t>
            </a:r>
            <a:r>
              <a:rPr lang="en-US" dirty="0" err="1">
                <a:solidFill>
                  <a:schemeClr val="bg1"/>
                </a:solidFill>
              </a:rPr>
              <a:t>snn</a:t>
            </a:r>
            <a:r>
              <a:rPr lang="en-US" dirty="0">
                <a:solidFill>
                  <a:schemeClr val="bg1"/>
                </a:solidFill>
              </a:rPr>
              <a:t> overview</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4414364"/>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28" name="Rectangle 27">
            <a:extLst>
              <a:ext uri="{FF2B5EF4-FFF2-40B4-BE49-F238E27FC236}">
                <a16:creationId xmlns:a16="http://schemas.microsoft.com/office/drawing/2014/main" id="{33A636B8-1741-4EF5-B231-E18D4C3CB081}"/>
              </a:ext>
            </a:extLst>
          </p:cNvPr>
          <p:cNvSpPr/>
          <p:nvPr/>
        </p:nvSpPr>
        <p:spPr>
          <a:xfrm>
            <a:off x="1486909" y="3570886"/>
            <a:ext cx="9333489" cy="629950"/>
          </a:xfrm>
          <a:prstGeom prst="rect">
            <a:avLst/>
          </a:prstGeom>
        </p:spPr>
        <p:txBody>
          <a:bodyPr anchor="ctr">
            <a:noAutofit/>
          </a:bodyPr>
          <a:lstStyle/>
          <a:p>
            <a:endParaRPr lang="en-US" sz="2000" b="1" dirty="0">
              <a:solidFill>
                <a:srgbClr val="00AEEF"/>
              </a:solidFill>
              <a:latin typeface="+mj-lt"/>
            </a:endParaRPr>
          </a:p>
        </p:txBody>
      </p:sp>
      <p:sp>
        <p:nvSpPr>
          <p:cNvPr id="29" name="Rectangle 28">
            <a:extLst>
              <a:ext uri="{FF2B5EF4-FFF2-40B4-BE49-F238E27FC236}">
                <a16:creationId xmlns:a16="http://schemas.microsoft.com/office/drawing/2014/main" id="{A38ACE04-CF09-4035-B1C3-A0B1B24C7561}"/>
              </a:ext>
            </a:extLst>
          </p:cNvPr>
          <p:cNvSpPr/>
          <p:nvPr/>
        </p:nvSpPr>
        <p:spPr>
          <a:xfrm>
            <a:off x="1486911" y="3516271"/>
            <a:ext cx="7395831" cy="629950"/>
          </a:xfrm>
          <a:prstGeom prst="rect">
            <a:avLst/>
          </a:prstGeom>
        </p:spPr>
        <p:txBody>
          <a:bodyPr anchor="ctr">
            <a:noAutofit/>
          </a:bodyPr>
          <a:lstStyle/>
          <a:p>
            <a:r>
              <a:rPr lang="en-US" sz="2000" dirty="0">
                <a:solidFill>
                  <a:schemeClr val="bg1">
                    <a:lumMod val="85000"/>
                  </a:schemeClr>
                </a:solidFill>
                <a:latin typeface="+mj-lt"/>
              </a:rPr>
              <a:t>Take our original neural network and one candidate network from the field</a:t>
            </a:r>
          </a:p>
        </p:txBody>
      </p:sp>
      <p:sp>
        <p:nvSpPr>
          <p:cNvPr id="12" name="Rectangle 11">
            <a:extLst>
              <a:ext uri="{FF2B5EF4-FFF2-40B4-BE49-F238E27FC236}">
                <a16:creationId xmlns:a16="http://schemas.microsoft.com/office/drawing/2014/main" id="{EA065460-456C-4EF4-B629-905C2771C81F}"/>
              </a:ext>
            </a:extLst>
          </p:cNvPr>
          <p:cNvSpPr/>
          <p:nvPr/>
        </p:nvSpPr>
        <p:spPr>
          <a:xfrm>
            <a:off x="1486911" y="4509314"/>
            <a:ext cx="7395831" cy="369332"/>
          </a:xfrm>
          <a:prstGeom prst="rect">
            <a:avLst/>
          </a:prstGeom>
        </p:spPr>
        <p:txBody>
          <a:bodyPr wrap="square">
            <a:spAutoFit/>
          </a:bodyPr>
          <a:lstStyle/>
          <a:p>
            <a:r>
              <a:rPr lang="en-US" b="1" dirty="0">
                <a:solidFill>
                  <a:schemeClr val="bg1">
                    <a:lumMod val="85000"/>
                  </a:schemeClr>
                </a:solidFill>
              </a:rPr>
              <a:t>Networks are </a:t>
            </a:r>
            <a:r>
              <a:rPr lang="en-US" b="1" strike="sngStrike" dirty="0">
                <a:solidFill>
                  <a:srgbClr val="C00000"/>
                </a:solidFill>
              </a:rPr>
              <a:t>redacted</a:t>
            </a:r>
            <a:r>
              <a:rPr lang="en-US" b="1" dirty="0">
                <a:solidFill>
                  <a:schemeClr val="bg1">
                    <a:lumMod val="85000"/>
                  </a:schemeClr>
                </a:solidFill>
              </a:rPr>
              <a:t> architecture with </a:t>
            </a:r>
            <a:r>
              <a:rPr lang="en-US" b="1" strike="sngStrike" dirty="0">
                <a:solidFill>
                  <a:srgbClr val="C00000"/>
                </a:solidFill>
              </a:rPr>
              <a:t>redacted</a:t>
            </a:r>
            <a:r>
              <a:rPr lang="en-US" b="1" dirty="0">
                <a:solidFill>
                  <a:schemeClr val="bg1">
                    <a:lumMod val="85000"/>
                  </a:schemeClr>
                </a:solidFill>
              </a:rPr>
              <a:t> neurons </a:t>
            </a:r>
          </a:p>
        </p:txBody>
      </p:sp>
      <p:sp>
        <p:nvSpPr>
          <p:cNvPr id="30" name="Rectangle 29">
            <a:extLst>
              <a:ext uri="{FF2B5EF4-FFF2-40B4-BE49-F238E27FC236}">
                <a16:creationId xmlns:a16="http://schemas.microsoft.com/office/drawing/2014/main" id="{E7DEAEC7-BF7D-468E-B2E5-3C2695FE2483}"/>
              </a:ext>
            </a:extLst>
          </p:cNvPr>
          <p:cNvSpPr/>
          <p:nvPr/>
        </p:nvSpPr>
        <p:spPr>
          <a:xfrm>
            <a:off x="1486909" y="5347267"/>
            <a:ext cx="7395831" cy="646331"/>
          </a:xfrm>
          <a:prstGeom prst="rect">
            <a:avLst/>
          </a:prstGeom>
        </p:spPr>
        <p:txBody>
          <a:bodyPr wrap="square">
            <a:spAutoFit/>
          </a:bodyPr>
          <a:lstStyle/>
          <a:p>
            <a:r>
              <a:rPr lang="en-US" b="1" dirty="0">
                <a:solidFill>
                  <a:schemeClr val="bg1">
                    <a:lumMod val="85000"/>
                  </a:schemeClr>
                </a:solidFill>
              </a:rPr>
              <a:t>Retrain the network using the original dataset and the candidate network will adopt both behaviors</a:t>
            </a:r>
          </a:p>
        </p:txBody>
      </p:sp>
    </p:spTree>
    <p:extLst>
      <p:ext uri="{BB962C8B-B14F-4D97-AF65-F5344CB8AC3E}">
        <p14:creationId xmlns:p14="http://schemas.microsoft.com/office/powerpoint/2010/main" val="34753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35" presetClass="path" presetSubtype="0" decel="100000" fill="hold" grpId="1" nodeType="withEffect" nodePh="1">
                                  <p:stCondLst>
                                    <p:cond delay="500"/>
                                  </p:stCondLst>
                                  <p:endCondLst>
                                    <p:cond evt="begin" delay="0">
                                      <p:tn val="70"/>
                                    </p:cond>
                                  </p:endCondLst>
                                  <p:childTnLst>
                                    <p:animMotion origin="layout" path="M 0.03802 -1.48148E-6 L 2.5E-6 -1.48148E-6 " pathEditMode="relative" rAng="0" ptsTypes="AA">
                                      <p:cBhvr>
                                        <p:cTn id="71" dur="750" fill="hold"/>
                                        <p:tgtEl>
                                          <p:spTgt spid="9"/>
                                        </p:tgtEl>
                                        <p:attrNameLst>
                                          <p:attrName>ppt_x</p:attrName>
                                          <p:attrName>ppt_y</p:attrName>
                                        </p:attrNameLst>
                                      </p:cBhvr>
                                      <p:rCtr x="-1901" y="0"/>
                                    </p:animMotion>
                                  </p:childTnLst>
                                </p:cTn>
                              </p:par>
                              <p:par>
                                <p:cTn id="72" presetID="10" presetClass="entr" presetSubtype="0" fill="hold" grpId="0" nodeType="withEffect" nodePh="1">
                                  <p:stCondLst>
                                    <p:cond delay="500"/>
                                  </p:stCondLst>
                                  <p:endCondLst>
                                    <p:cond evt="begin" delay="0">
                                      <p:tn val="72"/>
                                    </p:cond>
                                  </p:end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35" presetClass="path" presetSubtype="0" decel="100000" fill="hold" grpId="1" nodeType="withEffect" nodePh="1">
                                  <p:stCondLst>
                                    <p:cond delay="500"/>
                                  </p:stCondLst>
                                  <p:endCondLst>
                                    <p:cond evt="begin" delay="0">
                                      <p:tn val="75"/>
                                    </p:cond>
                                  </p:endCondLst>
                                  <p:childTnLst>
                                    <p:animMotion origin="layout" path="M 0.03802 -4.07407E-6 L 2.5E-6 -4.07407E-6 " pathEditMode="relative" rAng="0" ptsTypes="AA">
                                      <p:cBhvr>
                                        <p:cTn id="76" dur="750" fill="hold"/>
                                        <p:tgtEl>
                                          <p:spTgt spid="28"/>
                                        </p:tgtEl>
                                        <p:attrNameLst>
                                          <p:attrName>ppt_x</p:attrName>
                                          <p:attrName>ppt_y</p:attrName>
                                        </p:attrNameLst>
                                      </p:cBhvr>
                                      <p:rCtr x="-1901" y="0"/>
                                    </p:animMotion>
                                  </p:childTnLst>
                                </p:cTn>
                              </p:par>
                              <p:par>
                                <p:cTn id="77" presetID="10" presetClass="entr" presetSubtype="0" fill="hold" grpId="0"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35" presetClass="path" presetSubtype="0" decel="100000" fill="hold" grpId="1" nodeType="withEffect">
                                  <p:stCondLst>
                                    <p:cond delay="500"/>
                                  </p:stCondLst>
                                  <p:childTnLst>
                                    <p:animMotion origin="layout" path="M 0.03802 -4.07407E-6 L 2.5E-6 -4.07407E-6 " pathEditMode="relative" rAng="0" ptsTypes="AA">
                                      <p:cBhvr>
                                        <p:cTn id="81" dur="750" fill="hold"/>
                                        <p:tgtEl>
                                          <p:spTgt spid="29"/>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P spid="29" grpId="0"/>
      <p:bldP spid="2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0C54EF-20F2-4C8A-8F16-5C508EF40023}"/>
              </a:ext>
            </a:extLst>
          </p:cNvPr>
          <p:cNvSpPr>
            <a:spLocks noGrp="1"/>
          </p:cNvSpPr>
          <p:nvPr>
            <p:ph type="title"/>
          </p:nvPr>
        </p:nvSpPr>
        <p:spPr/>
        <p:txBody>
          <a:bodyPr/>
          <a:lstStyle/>
          <a:p>
            <a:endParaRPr lang="en-US" dirty="0"/>
          </a:p>
        </p:txBody>
      </p:sp>
      <p:pic>
        <p:nvPicPr>
          <p:cNvPr id="31" name="Picture 30">
            <a:extLst>
              <a:ext uri="{FF2B5EF4-FFF2-40B4-BE49-F238E27FC236}">
                <a16:creationId xmlns:a16="http://schemas.microsoft.com/office/drawing/2014/main" id="{9E693CF8-6E2A-462C-8EBB-3BB824668832}"/>
              </a:ext>
            </a:extLst>
          </p:cNvPr>
          <p:cNvPicPr>
            <a:picLocks noChangeAspect="1"/>
          </p:cNvPicPr>
          <p:nvPr/>
        </p:nvPicPr>
        <p:blipFill>
          <a:blip r:embed="rId3"/>
          <a:stretch>
            <a:fillRect/>
          </a:stretch>
        </p:blipFill>
        <p:spPr>
          <a:xfrm>
            <a:off x="0" y="0"/>
            <a:ext cx="12192000" cy="6858000"/>
          </a:xfrm>
          <a:prstGeom prst="rect">
            <a:avLst/>
          </a:prstGeom>
        </p:spPr>
      </p:pic>
      <p:sp>
        <p:nvSpPr>
          <p:cNvPr id="34" name="Title 1">
            <a:extLst>
              <a:ext uri="{FF2B5EF4-FFF2-40B4-BE49-F238E27FC236}">
                <a16:creationId xmlns:a16="http://schemas.microsoft.com/office/drawing/2014/main" id="{80BB182D-B5BB-4FC0-82A8-D2D61FC73B0B}"/>
              </a:ext>
            </a:extLst>
          </p:cNvPr>
          <p:cNvSpPr txBox="1">
            <a:spLocks/>
          </p:cNvSpPr>
          <p:nvPr/>
        </p:nvSpPr>
        <p:spPr>
          <a:xfrm>
            <a:off x="402803" y="793754"/>
            <a:ext cx="11294533" cy="6985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8000" b="1" kern="1200">
                <a:solidFill>
                  <a:srgbClr val="00AEEF"/>
                </a:solidFill>
                <a:latin typeface="Intel Clear Pro" panose="020B0804020202060201" pitchFamily="34" charset="0"/>
                <a:ea typeface="+mj-ea"/>
                <a:cs typeface="Intel Clear Pro" panose="020B0804020202060201" pitchFamily="34" charset="0"/>
              </a:defRPr>
            </a:lvl1pPr>
          </a:lstStyle>
          <a:p>
            <a:r>
              <a:rPr lang="en-US">
                <a:solidFill>
                  <a:schemeClr val="bg1"/>
                </a:solidFill>
                <a:latin typeface="Intel Clear Pro"/>
              </a:rPr>
              <a:t>New-SNN OR Node</a:t>
            </a:r>
            <a:endParaRPr lang="en-US" dirty="0">
              <a:solidFill>
                <a:schemeClr val="bg1"/>
              </a:solidFill>
            </a:endParaRPr>
          </a:p>
        </p:txBody>
      </p:sp>
      <p:grpSp>
        <p:nvGrpSpPr>
          <p:cNvPr id="35" name="Group 34">
            <a:extLst>
              <a:ext uri="{FF2B5EF4-FFF2-40B4-BE49-F238E27FC236}">
                <a16:creationId xmlns:a16="http://schemas.microsoft.com/office/drawing/2014/main" id="{B8B0B876-0DE5-4090-92BB-3C926A6AAC05}"/>
              </a:ext>
            </a:extLst>
          </p:cNvPr>
          <p:cNvGrpSpPr/>
          <p:nvPr/>
        </p:nvGrpSpPr>
        <p:grpSpPr>
          <a:xfrm>
            <a:off x="569342" y="2636745"/>
            <a:ext cx="536102" cy="554780"/>
            <a:chOff x="689589" y="4414364"/>
            <a:chExt cx="536102" cy="554780"/>
          </a:xfrm>
        </p:grpSpPr>
        <p:sp>
          <p:nvSpPr>
            <p:cNvPr id="36" name="Oval 35">
              <a:extLst>
                <a:ext uri="{FF2B5EF4-FFF2-40B4-BE49-F238E27FC236}">
                  <a16:creationId xmlns:a16="http://schemas.microsoft.com/office/drawing/2014/main" id="{6508A70B-C078-4BBA-890E-35C7BDD5B2ED}"/>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E7039C1D-B10E-478C-BFDA-7966CABC99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005" y="4567238"/>
              <a:ext cx="271266" cy="240786"/>
            </a:xfrm>
            <a:prstGeom prst="rect">
              <a:avLst/>
            </a:prstGeom>
          </p:spPr>
        </p:pic>
      </p:grpSp>
      <p:sp>
        <p:nvSpPr>
          <p:cNvPr id="38" name="Rectangle 37">
            <a:extLst>
              <a:ext uri="{FF2B5EF4-FFF2-40B4-BE49-F238E27FC236}">
                <a16:creationId xmlns:a16="http://schemas.microsoft.com/office/drawing/2014/main" id="{3E0C6D9C-B218-4041-AA57-9B799C68C682}"/>
              </a:ext>
            </a:extLst>
          </p:cNvPr>
          <p:cNvSpPr/>
          <p:nvPr/>
        </p:nvSpPr>
        <p:spPr>
          <a:xfrm>
            <a:off x="1208642" y="2440405"/>
            <a:ext cx="9682853" cy="1502239"/>
          </a:xfrm>
          <a:prstGeom prst="rect">
            <a:avLst/>
          </a:prstGeom>
        </p:spPr>
        <p:txBody>
          <a:bodyPr lIns="91440" tIns="45720" rIns="91440" bIns="45720" anchor="ctr">
            <a:noAutofit/>
          </a:bodyPr>
          <a:lstStyle/>
          <a:p>
            <a:r>
              <a:rPr lang="en-US" sz="2000" dirty="0">
                <a:solidFill>
                  <a:schemeClr val="bg1"/>
                </a:solidFill>
              </a:rPr>
              <a:t>The novelty in this design is the neural network…</a:t>
            </a:r>
          </a:p>
        </p:txBody>
      </p:sp>
      <p:sp>
        <p:nvSpPr>
          <p:cNvPr id="11" name="Title 1">
            <a:extLst>
              <a:ext uri="{FF2B5EF4-FFF2-40B4-BE49-F238E27FC236}">
                <a16:creationId xmlns:a16="http://schemas.microsoft.com/office/drawing/2014/main" id="{8333608F-2E39-4C5C-8505-008B80EFFC39}"/>
              </a:ext>
            </a:extLst>
          </p:cNvPr>
          <p:cNvSpPr txBox="1">
            <a:spLocks/>
          </p:cNvSpPr>
          <p:nvPr/>
        </p:nvSpPr>
        <p:spPr>
          <a:xfrm>
            <a:off x="5156032" y="3850905"/>
            <a:ext cx="2776842" cy="100049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8000" b="1" kern="1200">
                <a:solidFill>
                  <a:srgbClr val="00AEEF"/>
                </a:solidFill>
                <a:latin typeface="Intel Clear Pro" panose="020B0804020202060201" pitchFamily="34" charset="0"/>
                <a:ea typeface="+mj-ea"/>
                <a:cs typeface="Intel Clear Pro" panose="020B0804020202060201" pitchFamily="34" charset="0"/>
              </a:defRPr>
            </a:lvl1pPr>
          </a:lstStyle>
          <a:p>
            <a:r>
              <a:rPr lang="en-US" dirty="0">
                <a:solidFill>
                  <a:srgbClr val="FF0000"/>
                </a:solidFill>
              </a:rPr>
              <a:t>REDACTED</a:t>
            </a:r>
          </a:p>
        </p:txBody>
      </p:sp>
    </p:spTree>
    <p:extLst>
      <p:ext uri="{BB962C8B-B14F-4D97-AF65-F5344CB8AC3E}">
        <p14:creationId xmlns:p14="http://schemas.microsoft.com/office/powerpoint/2010/main" val="29623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6" presetClass="emph" presetSubtype="0" decel="100000" fill="hold" nodeType="withEffect">
                                  <p:stCondLst>
                                    <p:cond delay="500"/>
                                  </p:stCondLst>
                                  <p:childTnLst>
                                    <p:animScale>
                                      <p:cBhvr>
                                        <p:cTn id="9" dur="4000" fill="hold"/>
                                        <p:tgtEl>
                                          <p:spTgt spid="31"/>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35" presetClass="path" presetSubtype="0" decel="100000" fill="hold" grpId="1" nodeType="withEffect">
                                  <p:stCondLst>
                                    <p:cond delay="0"/>
                                  </p:stCondLst>
                                  <p:childTnLst>
                                    <p:animMotion origin="layout" path="M 0.03802 3.33333E-6 L 3.33333E-6 3.33333E-6 " pathEditMode="relative" rAng="0" ptsTypes="AA">
                                      <p:cBhvr>
                                        <p:cTn id="14" dur="750" fill="hold"/>
                                        <p:tgtEl>
                                          <p:spTgt spid="34"/>
                                        </p:tgtEl>
                                        <p:attrNameLst>
                                          <p:attrName>ppt_x</p:attrName>
                                          <p:attrName>ppt_y</p:attrName>
                                        </p:attrNameLst>
                                      </p:cBhvr>
                                      <p:rCtr x="-1901" y="0"/>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fltVal val="0"/>
                                          </p:val>
                                        </p:tav>
                                        <p:tav tm="100000">
                                          <p:val>
                                            <p:strVal val="#ppt_w"/>
                                          </p:val>
                                        </p:tav>
                                      </p:tavLst>
                                    </p:anim>
                                    <p:anim calcmode="lin" valueType="num">
                                      <p:cBhvr>
                                        <p:cTn id="20" dur="500" fill="hold"/>
                                        <p:tgtEl>
                                          <p:spTgt spid="35"/>
                                        </p:tgtEl>
                                        <p:attrNameLst>
                                          <p:attrName>ppt_h</p:attrName>
                                        </p:attrNameLst>
                                      </p:cBhvr>
                                      <p:tavLst>
                                        <p:tav tm="0">
                                          <p:val>
                                            <p:fltVal val="0"/>
                                          </p:val>
                                        </p:tav>
                                        <p:tav tm="100000">
                                          <p:val>
                                            <p:strVal val="#ppt_h"/>
                                          </p:val>
                                        </p:tav>
                                      </p:tavLst>
                                    </p:anim>
                                    <p:animEffect transition="in" filter="fade">
                                      <p:cBhvr>
                                        <p:cTn id="21" dur="500"/>
                                        <p:tgtEl>
                                          <p:spTgt spid="35"/>
                                        </p:tgtEl>
                                      </p:cBhvr>
                                    </p:animEffect>
                                  </p:childTnLst>
                                </p:cTn>
                              </p:par>
                              <p:par>
                                <p:cTn id="22" presetID="6" presetClass="emph" presetSubtype="0" accel="100000" autoRev="1" fill="hold" nodeType="withEffect">
                                  <p:stCondLst>
                                    <p:cond delay="250"/>
                                  </p:stCondLst>
                                  <p:childTnLst>
                                    <p:animScale>
                                      <p:cBhvr>
                                        <p:cTn id="23" dur="250" fill="hold"/>
                                        <p:tgtEl>
                                          <p:spTgt spid="35"/>
                                        </p:tgtEl>
                                      </p:cBhvr>
                                      <p:by x="110000" y="110000"/>
                                    </p:animScale>
                                  </p:childTnLst>
                                </p:cTn>
                              </p:par>
                              <p:par>
                                <p:cTn id="24" presetID="10" presetClass="entr" presetSubtype="0" fill="hold" grpId="0" nodeType="withEffect">
                                  <p:stCondLst>
                                    <p:cond delay="50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35" presetClass="path" presetSubtype="0" decel="100000" fill="hold" grpId="1" nodeType="withEffect">
                                  <p:stCondLst>
                                    <p:cond delay="500"/>
                                  </p:stCondLst>
                                  <p:childTnLst>
                                    <p:animMotion origin="layout" path="M 0.03802 -1.48148E-6 L 2.5E-6 -1.48148E-6 " pathEditMode="relative" rAng="0" ptsTypes="AA">
                                      <p:cBhvr>
                                        <p:cTn id="28" dur="750" fill="hold"/>
                                        <p:tgtEl>
                                          <p:spTgt spid="38"/>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8" grpId="0"/>
      <p:bldP spid="3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17089"/>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New-</a:t>
            </a:r>
            <a:r>
              <a:rPr lang="en-US" dirty="0" err="1">
                <a:solidFill>
                  <a:schemeClr val="bg1"/>
                </a:solidFill>
              </a:rPr>
              <a:t>snn</a:t>
            </a:r>
            <a:r>
              <a:rPr lang="en-US" dirty="0">
                <a:solidFill>
                  <a:schemeClr val="bg1"/>
                </a:solidFill>
              </a:rPr>
              <a:t> Results</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4414364"/>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28" name="Rectangle 27">
            <a:extLst>
              <a:ext uri="{FF2B5EF4-FFF2-40B4-BE49-F238E27FC236}">
                <a16:creationId xmlns:a16="http://schemas.microsoft.com/office/drawing/2014/main" id="{33A636B8-1741-4EF5-B231-E18D4C3CB081}"/>
              </a:ext>
            </a:extLst>
          </p:cNvPr>
          <p:cNvSpPr/>
          <p:nvPr/>
        </p:nvSpPr>
        <p:spPr>
          <a:xfrm>
            <a:off x="1486909" y="3570886"/>
            <a:ext cx="9333489" cy="629950"/>
          </a:xfrm>
          <a:prstGeom prst="rect">
            <a:avLst/>
          </a:prstGeom>
        </p:spPr>
        <p:txBody>
          <a:bodyPr anchor="ctr">
            <a:noAutofit/>
          </a:bodyPr>
          <a:lstStyle/>
          <a:p>
            <a:endParaRPr lang="en-US" sz="2000" b="1" dirty="0">
              <a:solidFill>
                <a:srgbClr val="00AEEF"/>
              </a:solidFill>
              <a:latin typeface="+mj-lt"/>
            </a:endParaRPr>
          </a:p>
        </p:txBody>
      </p:sp>
      <p:sp>
        <p:nvSpPr>
          <p:cNvPr id="29" name="Rectangle 28">
            <a:extLst>
              <a:ext uri="{FF2B5EF4-FFF2-40B4-BE49-F238E27FC236}">
                <a16:creationId xmlns:a16="http://schemas.microsoft.com/office/drawing/2014/main" id="{A38ACE04-CF09-4035-B1C3-A0B1B24C7561}"/>
              </a:ext>
            </a:extLst>
          </p:cNvPr>
          <p:cNvSpPr/>
          <p:nvPr/>
        </p:nvSpPr>
        <p:spPr>
          <a:xfrm>
            <a:off x="1486911" y="3516271"/>
            <a:ext cx="10015500" cy="629950"/>
          </a:xfrm>
          <a:prstGeom prst="rect">
            <a:avLst/>
          </a:prstGeom>
        </p:spPr>
        <p:txBody>
          <a:bodyPr anchor="ctr">
            <a:noAutofit/>
          </a:bodyPr>
          <a:lstStyle/>
          <a:p>
            <a:r>
              <a:rPr lang="en-US" sz="2000" dirty="0">
                <a:solidFill>
                  <a:schemeClr val="bg1">
                    <a:lumMod val="85000"/>
                  </a:schemeClr>
                </a:solidFill>
                <a:latin typeface="+mj-lt"/>
              </a:rPr>
              <a:t>Achieved over 93% accuracy in small experiment that learns two datasets</a:t>
            </a:r>
          </a:p>
        </p:txBody>
      </p:sp>
      <p:sp>
        <p:nvSpPr>
          <p:cNvPr id="12" name="Rectangle 11">
            <a:extLst>
              <a:ext uri="{FF2B5EF4-FFF2-40B4-BE49-F238E27FC236}">
                <a16:creationId xmlns:a16="http://schemas.microsoft.com/office/drawing/2014/main" id="{EA065460-456C-4EF4-B629-905C2771C81F}"/>
              </a:ext>
            </a:extLst>
          </p:cNvPr>
          <p:cNvSpPr/>
          <p:nvPr/>
        </p:nvSpPr>
        <p:spPr>
          <a:xfrm>
            <a:off x="1486911" y="4509314"/>
            <a:ext cx="7395831" cy="369332"/>
          </a:xfrm>
          <a:prstGeom prst="rect">
            <a:avLst/>
          </a:prstGeom>
        </p:spPr>
        <p:txBody>
          <a:bodyPr wrap="square">
            <a:spAutoFit/>
          </a:bodyPr>
          <a:lstStyle/>
          <a:p>
            <a:r>
              <a:rPr lang="en-US" b="1" dirty="0">
                <a:solidFill>
                  <a:schemeClr val="bg1">
                    <a:lumMod val="85000"/>
                  </a:schemeClr>
                </a:solidFill>
              </a:rPr>
              <a:t>Achieved around 83% precision and 100% recall</a:t>
            </a:r>
          </a:p>
        </p:txBody>
      </p:sp>
      <p:sp>
        <p:nvSpPr>
          <p:cNvPr id="30" name="Rectangle 29">
            <a:extLst>
              <a:ext uri="{FF2B5EF4-FFF2-40B4-BE49-F238E27FC236}">
                <a16:creationId xmlns:a16="http://schemas.microsoft.com/office/drawing/2014/main" id="{E7DEAEC7-BF7D-468E-B2E5-3C2695FE2483}"/>
              </a:ext>
            </a:extLst>
          </p:cNvPr>
          <p:cNvSpPr/>
          <p:nvPr/>
        </p:nvSpPr>
        <p:spPr>
          <a:xfrm>
            <a:off x="1486909" y="5347267"/>
            <a:ext cx="10210800" cy="369332"/>
          </a:xfrm>
          <a:prstGeom prst="rect">
            <a:avLst/>
          </a:prstGeom>
        </p:spPr>
        <p:txBody>
          <a:bodyPr wrap="square">
            <a:spAutoFit/>
          </a:bodyPr>
          <a:lstStyle/>
          <a:p>
            <a:r>
              <a:rPr lang="en-US" b="1" dirty="0">
                <a:solidFill>
                  <a:schemeClr val="bg1">
                    <a:lumMod val="85000"/>
                  </a:schemeClr>
                </a:solidFill>
              </a:rPr>
              <a:t>IDF Received a </a:t>
            </a:r>
            <a:r>
              <a:rPr lang="en-US" b="1" dirty="0">
                <a:solidFill>
                  <a:srgbClr val="00B050"/>
                </a:solidFill>
              </a:rPr>
              <a:t>Distinguished Invention Award</a:t>
            </a:r>
          </a:p>
        </p:txBody>
      </p:sp>
    </p:spTree>
    <p:extLst>
      <p:ext uri="{BB962C8B-B14F-4D97-AF65-F5344CB8AC3E}">
        <p14:creationId xmlns:p14="http://schemas.microsoft.com/office/powerpoint/2010/main" val="303950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35" presetClass="path" presetSubtype="0" decel="100000" fill="hold" grpId="1" nodeType="withEffect" nodePh="1">
                                  <p:stCondLst>
                                    <p:cond delay="500"/>
                                  </p:stCondLst>
                                  <p:endCondLst>
                                    <p:cond evt="begin" delay="0">
                                      <p:tn val="70"/>
                                    </p:cond>
                                  </p:endCondLst>
                                  <p:childTnLst>
                                    <p:animMotion origin="layout" path="M 0.03802 -1.48148E-6 L 2.5E-6 -1.48148E-6 " pathEditMode="relative" rAng="0" ptsTypes="AA">
                                      <p:cBhvr>
                                        <p:cTn id="71" dur="750" fill="hold"/>
                                        <p:tgtEl>
                                          <p:spTgt spid="9"/>
                                        </p:tgtEl>
                                        <p:attrNameLst>
                                          <p:attrName>ppt_x</p:attrName>
                                          <p:attrName>ppt_y</p:attrName>
                                        </p:attrNameLst>
                                      </p:cBhvr>
                                      <p:rCtr x="-1901" y="0"/>
                                    </p:animMotion>
                                  </p:childTnLst>
                                </p:cTn>
                              </p:par>
                              <p:par>
                                <p:cTn id="72" presetID="10" presetClass="entr" presetSubtype="0" fill="hold" grpId="0" nodeType="withEffect" nodePh="1">
                                  <p:stCondLst>
                                    <p:cond delay="500"/>
                                  </p:stCondLst>
                                  <p:endCondLst>
                                    <p:cond evt="begin" delay="0">
                                      <p:tn val="72"/>
                                    </p:cond>
                                  </p:end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35" presetClass="path" presetSubtype="0" decel="100000" fill="hold" grpId="1" nodeType="withEffect" nodePh="1">
                                  <p:stCondLst>
                                    <p:cond delay="500"/>
                                  </p:stCondLst>
                                  <p:endCondLst>
                                    <p:cond evt="begin" delay="0">
                                      <p:tn val="75"/>
                                    </p:cond>
                                  </p:endCondLst>
                                  <p:childTnLst>
                                    <p:animMotion origin="layout" path="M 0.03802 -4.07407E-6 L 2.5E-6 -4.07407E-6 " pathEditMode="relative" rAng="0" ptsTypes="AA">
                                      <p:cBhvr>
                                        <p:cTn id="76" dur="750" fill="hold"/>
                                        <p:tgtEl>
                                          <p:spTgt spid="28"/>
                                        </p:tgtEl>
                                        <p:attrNameLst>
                                          <p:attrName>ppt_x</p:attrName>
                                          <p:attrName>ppt_y</p:attrName>
                                        </p:attrNameLst>
                                      </p:cBhvr>
                                      <p:rCtr x="-1901" y="0"/>
                                    </p:animMotion>
                                  </p:childTnLst>
                                </p:cTn>
                              </p:par>
                              <p:par>
                                <p:cTn id="77" presetID="10" presetClass="entr" presetSubtype="0" fill="hold" grpId="0"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35" presetClass="path" presetSubtype="0" decel="100000" fill="hold" grpId="1" nodeType="withEffect">
                                  <p:stCondLst>
                                    <p:cond delay="500"/>
                                  </p:stCondLst>
                                  <p:childTnLst>
                                    <p:animMotion origin="layout" path="M 0.03802 -4.07407E-6 L 2.5E-6 -4.07407E-6 " pathEditMode="relative" rAng="0" ptsTypes="AA">
                                      <p:cBhvr>
                                        <p:cTn id="81" dur="750" fill="hold"/>
                                        <p:tgtEl>
                                          <p:spTgt spid="29"/>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P spid="29" grpId="0"/>
      <p:bldP spid="2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25400" y="-6204"/>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Rad pathfinding</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4414364"/>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28" name="Rectangle 27">
            <a:extLst>
              <a:ext uri="{FF2B5EF4-FFF2-40B4-BE49-F238E27FC236}">
                <a16:creationId xmlns:a16="http://schemas.microsoft.com/office/drawing/2014/main" id="{DFFB779E-97B4-47CB-8175-902649494153}"/>
              </a:ext>
            </a:extLst>
          </p:cNvPr>
          <p:cNvSpPr/>
          <p:nvPr/>
        </p:nvSpPr>
        <p:spPr>
          <a:xfrm>
            <a:off x="1486911" y="3580515"/>
            <a:ext cx="9333488" cy="629950"/>
          </a:xfrm>
          <a:prstGeom prst="rect">
            <a:avLst/>
          </a:prstGeom>
        </p:spPr>
        <p:txBody>
          <a:bodyPr anchor="ctr">
            <a:noAutofit/>
          </a:bodyPr>
          <a:lstStyle/>
          <a:p>
            <a:r>
              <a:rPr lang="en-US" sz="2000" dirty="0">
                <a:solidFill>
                  <a:schemeClr val="bg1">
                    <a:lumMod val="85000"/>
                  </a:schemeClr>
                </a:solidFill>
                <a:latin typeface="+mj-lt"/>
              </a:rPr>
              <a:t>Integrated team’s functions in RAD into a graphical interface</a:t>
            </a:r>
          </a:p>
        </p:txBody>
      </p:sp>
      <p:sp>
        <p:nvSpPr>
          <p:cNvPr id="29" name="Rectangle 28">
            <a:extLst>
              <a:ext uri="{FF2B5EF4-FFF2-40B4-BE49-F238E27FC236}">
                <a16:creationId xmlns:a16="http://schemas.microsoft.com/office/drawing/2014/main" id="{E0E18C25-6669-4526-86B4-227D29609558}"/>
              </a:ext>
            </a:extLst>
          </p:cNvPr>
          <p:cNvSpPr/>
          <p:nvPr/>
        </p:nvSpPr>
        <p:spPr>
          <a:xfrm>
            <a:off x="1486910" y="4411065"/>
            <a:ext cx="7395831" cy="646331"/>
          </a:xfrm>
          <a:prstGeom prst="rect">
            <a:avLst/>
          </a:prstGeom>
        </p:spPr>
        <p:txBody>
          <a:bodyPr wrap="square">
            <a:spAutoFit/>
          </a:bodyPr>
          <a:lstStyle/>
          <a:p>
            <a:r>
              <a:rPr lang="en-US" b="1" dirty="0">
                <a:solidFill>
                  <a:schemeClr val="bg1">
                    <a:lumMod val="85000"/>
                  </a:schemeClr>
                </a:solidFill>
              </a:rPr>
              <a:t>Worked with the AXON team for AXON integration into the data workflow of RAD</a:t>
            </a:r>
          </a:p>
        </p:txBody>
      </p:sp>
      <p:sp>
        <p:nvSpPr>
          <p:cNvPr id="30" name="Rectangle 29">
            <a:extLst>
              <a:ext uri="{FF2B5EF4-FFF2-40B4-BE49-F238E27FC236}">
                <a16:creationId xmlns:a16="http://schemas.microsoft.com/office/drawing/2014/main" id="{295CA63D-F936-4428-BC27-605735EE84FE}"/>
              </a:ext>
            </a:extLst>
          </p:cNvPr>
          <p:cNvSpPr/>
          <p:nvPr/>
        </p:nvSpPr>
        <p:spPr>
          <a:xfrm>
            <a:off x="1486909" y="5249746"/>
            <a:ext cx="7395831" cy="646331"/>
          </a:xfrm>
          <a:prstGeom prst="rect">
            <a:avLst/>
          </a:prstGeom>
        </p:spPr>
        <p:txBody>
          <a:bodyPr wrap="square">
            <a:spAutoFit/>
          </a:bodyPr>
          <a:lstStyle/>
          <a:p>
            <a:r>
              <a:rPr lang="en-US" b="1" dirty="0">
                <a:solidFill>
                  <a:schemeClr val="bg1">
                    <a:lumMod val="85000"/>
                  </a:schemeClr>
                </a:solidFill>
              </a:rPr>
              <a:t>Further developed one-button approach that runs all of the RAD investigation and analysis</a:t>
            </a:r>
          </a:p>
        </p:txBody>
      </p:sp>
    </p:spTree>
    <p:extLst>
      <p:ext uri="{BB962C8B-B14F-4D97-AF65-F5344CB8AC3E}">
        <p14:creationId xmlns:p14="http://schemas.microsoft.com/office/powerpoint/2010/main" val="395886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35" presetClass="path" presetSubtype="0" decel="100000" fill="hold" grpId="1" nodeType="withEffect" nodePh="1">
                                  <p:stCondLst>
                                    <p:cond delay="500"/>
                                  </p:stCondLst>
                                  <p:endCondLst>
                                    <p:cond evt="begin" delay="0">
                                      <p:tn val="70"/>
                                    </p:cond>
                                  </p:endCondLst>
                                  <p:childTnLst>
                                    <p:animMotion origin="layout" path="M 0.03802 -1.48148E-6 L 2.5E-6 -1.48148E-6 " pathEditMode="relative" rAng="0" ptsTypes="AA">
                                      <p:cBhvr>
                                        <p:cTn id="71" dur="750" fill="hold"/>
                                        <p:tgtEl>
                                          <p:spTgt spid="9"/>
                                        </p:tgtEl>
                                        <p:attrNameLst>
                                          <p:attrName>ppt_x</p:attrName>
                                          <p:attrName>ppt_y</p:attrName>
                                        </p:attrNameLst>
                                      </p:cBhvr>
                                      <p:rCtr x="-1901" y="0"/>
                                    </p:animMotion>
                                  </p:childTnLst>
                                </p:cTn>
                              </p:par>
                              <p:par>
                                <p:cTn id="72" presetID="10" presetClass="entr" presetSubtype="0" fill="hold" grpId="0" nodeType="withEffect">
                                  <p:stCondLst>
                                    <p:cond delay="50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35" presetClass="path" presetSubtype="0" decel="100000" fill="hold" grpId="1" nodeType="withEffect">
                                  <p:stCondLst>
                                    <p:cond delay="500"/>
                                  </p:stCondLst>
                                  <p:childTnLst>
                                    <p:animMotion origin="layout" path="M 0.03802 -4.07407E-6 L 2.5E-6 -4.07407E-6 " pathEditMode="relative" rAng="0" ptsTypes="AA">
                                      <p:cBhvr>
                                        <p:cTn id="76" dur="750" fill="hold"/>
                                        <p:tgtEl>
                                          <p:spTgt spid="28"/>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25400" y="-6204"/>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Rad graphical interface</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2723192"/>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3988867"/>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28" name="Rectangle 27">
            <a:extLst>
              <a:ext uri="{FF2B5EF4-FFF2-40B4-BE49-F238E27FC236}">
                <a16:creationId xmlns:a16="http://schemas.microsoft.com/office/drawing/2014/main" id="{DFFB779E-97B4-47CB-8175-902649494153}"/>
              </a:ext>
            </a:extLst>
          </p:cNvPr>
          <p:cNvSpPr/>
          <p:nvPr/>
        </p:nvSpPr>
        <p:spPr>
          <a:xfrm>
            <a:off x="1486909" y="2666535"/>
            <a:ext cx="5741443" cy="629950"/>
          </a:xfrm>
          <a:prstGeom prst="rect">
            <a:avLst/>
          </a:prstGeom>
        </p:spPr>
        <p:txBody>
          <a:bodyPr anchor="ctr">
            <a:noAutofit/>
          </a:bodyPr>
          <a:lstStyle/>
          <a:p>
            <a:r>
              <a:rPr lang="en-US" sz="2000" dirty="0">
                <a:solidFill>
                  <a:schemeClr val="bg1">
                    <a:lumMod val="85000"/>
                  </a:schemeClr>
                </a:solidFill>
                <a:latin typeface="+mj-lt"/>
              </a:rPr>
              <a:t>Graphical interface gives user full understanding and control over the different step in the RAD flow</a:t>
            </a:r>
          </a:p>
        </p:txBody>
      </p:sp>
      <p:sp>
        <p:nvSpPr>
          <p:cNvPr id="30" name="Rectangle 29">
            <a:extLst>
              <a:ext uri="{FF2B5EF4-FFF2-40B4-BE49-F238E27FC236}">
                <a16:creationId xmlns:a16="http://schemas.microsoft.com/office/drawing/2014/main" id="{295CA63D-F936-4428-BC27-605735EE84FE}"/>
              </a:ext>
            </a:extLst>
          </p:cNvPr>
          <p:cNvSpPr/>
          <p:nvPr/>
        </p:nvSpPr>
        <p:spPr>
          <a:xfrm>
            <a:off x="1486911" y="5347267"/>
            <a:ext cx="5741445" cy="646331"/>
          </a:xfrm>
          <a:prstGeom prst="rect">
            <a:avLst/>
          </a:prstGeom>
        </p:spPr>
        <p:txBody>
          <a:bodyPr wrap="square">
            <a:spAutoFit/>
          </a:bodyPr>
          <a:lstStyle/>
          <a:p>
            <a:r>
              <a:rPr lang="en-US" b="1" dirty="0">
                <a:solidFill>
                  <a:schemeClr val="bg1">
                    <a:lumMod val="85000"/>
                  </a:schemeClr>
                </a:solidFill>
              </a:rPr>
              <a:t>Generates pertinent graphs and analysis to give the insights as laid out in phase 1 of RAD</a:t>
            </a:r>
          </a:p>
        </p:txBody>
      </p:sp>
      <p:pic>
        <p:nvPicPr>
          <p:cNvPr id="5" name="Picture 4" descr="Graphical user interface, text&#10;&#10;Description automatically generated">
            <a:extLst>
              <a:ext uri="{FF2B5EF4-FFF2-40B4-BE49-F238E27FC236}">
                <a16:creationId xmlns:a16="http://schemas.microsoft.com/office/drawing/2014/main" id="{2EB6AB09-1C3C-4851-A760-B1ADAE5146AA}"/>
              </a:ext>
            </a:extLst>
          </p:cNvPr>
          <p:cNvPicPr>
            <a:picLocks noChangeAspect="1"/>
          </p:cNvPicPr>
          <p:nvPr/>
        </p:nvPicPr>
        <p:blipFill>
          <a:blip r:embed="rId13"/>
          <a:stretch>
            <a:fillRect/>
          </a:stretch>
        </p:blipFill>
        <p:spPr>
          <a:xfrm>
            <a:off x="7596655" y="3209555"/>
            <a:ext cx="4201644" cy="2403020"/>
          </a:xfrm>
          <a:prstGeom prst="rect">
            <a:avLst/>
          </a:prstGeom>
        </p:spPr>
      </p:pic>
      <p:sp>
        <p:nvSpPr>
          <p:cNvPr id="31" name="Rectangle 30">
            <a:extLst>
              <a:ext uri="{FF2B5EF4-FFF2-40B4-BE49-F238E27FC236}">
                <a16:creationId xmlns:a16="http://schemas.microsoft.com/office/drawing/2014/main" id="{5676FA19-033E-4182-8C81-D6A71473032D}"/>
              </a:ext>
            </a:extLst>
          </p:cNvPr>
          <p:cNvSpPr/>
          <p:nvPr/>
        </p:nvSpPr>
        <p:spPr>
          <a:xfrm>
            <a:off x="1486908" y="3951282"/>
            <a:ext cx="5741443" cy="629950"/>
          </a:xfrm>
          <a:prstGeom prst="rect">
            <a:avLst/>
          </a:prstGeom>
        </p:spPr>
        <p:txBody>
          <a:bodyPr anchor="ctr">
            <a:noAutofit/>
          </a:bodyPr>
          <a:lstStyle/>
          <a:p>
            <a:r>
              <a:rPr lang="en-US" sz="2000" dirty="0">
                <a:solidFill>
                  <a:schemeClr val="bg1">
                    <a:lumMod val="85000"/>
                  </a:schemeClr>
                </a:solidFill>
                <a:latin typeface="+mj-lt"/>
              </a:rPr>
              <a:t>Good for demonstration purposes for people developing using this tool</a:t>
            </a:r>
          </a:p>
        </p:txBody>
      </p:sp>
    </p:spTree>
    <p:extLst>
      <p:ext uri="{BB962C8B-B14F-4D97-AF65-F5344CB8AC3E}">
        <p14:creationId xmlns:p14="http://schemas.microsoft.com/office/powerpoint/2010/main" val="407714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35" presetClass="path" presetSubtype="0" decel="100000" fill="hold" grpId="1" nodeType="withEffect" nodePh="1">
                                  <p:stCondLst>
                                    <p:cond delay="500"/>
                                  </p:stCondLst>
                                  <p:endCondLst>
                                    <p:cond evt="begin" delay="0">
                                      <p:tn val="70"/>
                                    </p:cond>
                                  </p:endCondLst>
                                  <p:childTnLst>
                                    <p:animMotion origin="layout" path="M 0.03802 -1.48148E-6 L 2.5E-6 -1.48148E-6 " pathEditMode="relative" rAng="0" ptsTypes="AA">
                                      <p:cBhvr>
                                        <p:cTn id="71" dur="750" fill="hold"/>
                                        <p:tgtEl>
                                          <p:spTgt spid="9"/>
                                        </p:tgtEl>
                                        <p:attrNameLst>
                                          <p:attrName>ppt_x</p:attrName>
                                          <p:attrName>ppt_y</p:attrName>
                                        </p:attrNameLst>
                                      </p:cBhvr>
                                      <p:rCtr x="-1901" y="0"/>
                                    </p:animMotion>
                                  </p:childTnLst>
                                </p:cTn>
                              </p:par>
                              <p:par>
                                <p:cTn id="72" presetID="10" presetClass="entr" presetSubtype="0" fill="hold" grpId="0" nodeType="withEffect">
                                  <p:stCondLst>
                                    <p:cond delay="50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35" presetClass="path" presetSubtype="0" decel="100000" fill="hold" grpId="1" nodeType="withEffect">
                                  <p:stCondLst>
                                    <p:cond delay="500"/>
                                  </p:stCondLst>
                                  <p:childTnLst>
                                    <p:animMotion origin="layout" path="M 0.03802 -4.07407E-6 L 2.5E-6 -4.07407E-6 " pathEditMode="relative" rAng="0" ptsTypes="AA">
                                      <p:cBhvr>
                                        <p:cTn id="76" dur="750" fill="hold"/>
                                        <p:tgtEl>
                                          <p:spTgt spid="28"/>
                                        </p:tgtEl>
                                        <p:attrNameLst>
                                          <p:attrName>ppt_x</p:attrName>
                                          <p:attrName>ppt_y</p:attrName>
                                        </p:attrNameLst>
                                      </p:cBhvr>
                                      <p:rCtr x="-1901" y="0"/>
                                    </p:animMotion>
                                  </p:childTnLst>
                                </p:cTn>
                              </p:par>
                              <p:par>
                                <p:cTn id="77" presetID="10" presetClass="entr" presetSubtype="0" fill="hold" grpId="0" nodeType="withEffect">
                                  <p:stCondLst>
                                    <p:cond delay="50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35" presetClass="path" presetSubtype="0" decel="100000" fill="hold" grpId="1" nodeType="withEffect">
                                  <p:stCondLst>
                                    <p:cond delay="500"/>
                                  </p:stCondLst>
                                  <p:childTnLst>
                                    <p:animMotion origin="layout" path="M 0.03802 -4.07407E-6 L 2.5E-6 -4.07407E-6 " pathEditMode="relative" rAng="0" ptsTypes="AA">
                                      <p:cBhvr>
                                        <p:cTn id="81" dur="750" fill="hold"/>
                                        <p:tgtEl>
                                          <p:spTgt spid="31"/>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P spid="31" grpId="0"/>
      <p:bldP spid="3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2540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Axon database integration</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4414364"/>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28" name="Rectangle 27">
            <a:extLst>
              <a:ext uri="{FF2B5EF4-FFF2-40B4-BE49-F238E27FC236}">
                <a16:creationId xmlns:a16="http://schemas.microsoft.com/office/drawing/2014/main" id="{DFFB779E-97B4-47CB-8175-902649494153}"/>
              </a:ext>
            </a:extLst>
          </p:cNvPr>
          <p:cNvSpPr/>
          <p:nvPr/>
        </p:nvSpPr>
        <p:spPr>
          <a:xfrm>
            <a:off x="1486911" y="3580515"/>
            <a:ext cx="6470546" cy="629950"/>
          </a:xfrm>
          <a:prstGeom prst="rect">
            <a:avLst/>
          </a:prstGeom>
        </p:spPr>
        <p:txBody>
          <a:bodyPr anchor="ctr">
            <a:noAutofit/>
          </a:bodyPr>
          <a:lstStyle/>
          <a:p>
            <a:r>
              <a:rPr lang="en-US" sz="2000" dirty="0">
                <a:solidFill>
                  <a:schemeClr val="bg1">
                    <a:lumMod val="85000"/>
                  </a:schemeClr>
                </a:solidFill>
                <a:latin typeface="+mj-lt"/>
              </a:rPr>
              <a:t>AXON is a database capable of connecting our system to other team</a:t>
            </a:r>
          </a:p>
        </p:txBody>
      </p:sp>
      <p:sp>
        <p:nvSpPr>
          <p:cNvPr id="29" name="Rectangle 28">
            <a:extLst>
              <a:ext uri="{FF2B5EF4-FFF2-40B4-BE49-F238E27FC236}">
                <a16:creationId xmlns:a16="http://schemas.microsoft.com/office/drawing/2014/main" id="{E0E18C25-6669-4526-86B4-227D29609558}"/>
              </a:ext>
            </a:extLst>
          </p:cNvPr>
          <p:cNvSpPr/>
          <p:nvPr/>
        </p:nvSpPr>
        <p:spPr>
          <a:xfrm>
            <a:off x="1486910" y="4512652"/>
            <a:ext cx="6339919" cy="646331"/>
          </a:xfrm>
          <a:prstGeom prst="rect">
            <a:avLst/>
          </a:prstGeom>
        </p:spPr>
        <p:txBody>
          <a:bodyPr wrap="square">
            <a:spAutoFit/>
          </a:bodyPr>
          <a:lstStyle/>
          <a:p>
            <a:r>
              <a:rPr lang="en-US" b="1" dirty="0">
                <a:solidFill>
                  <a:schemeClr val="bg1">
                    <a:lumMod val="85000"/>
                  </a:schemeClr>
                </a:solidFill>
              </a:rPr>
              <a:t>Develop system to upload TEL data and retrieve TEL data for further use</a:t>
            </a:r>
          </a:p>
        </p:txBody>
      </p:sp>
      <p:sp>
        <p:nvSpPr>
          <p:cNvPr id="30" name="Rectangle 29">
            <a:extLst>
              <a:ext uri="{FF2B5EF4-FFF2-40B4-BE49-F238E27FC236}">
                <a16:creationId xmlns:a16="http://schemas.microsoft.com/office/drawing/2014/main" id="{295CA63D-F936-4428-BC27-605735EE84FE}"/>
              </a:ext>
            </a:extLst>
          </p:cNvPr>
          <p:cNvSpPr/>
          <p:nvPr/>
        </p:nvSpPr>
        <p:spPr>
          <a:xfrm>
            <a:off x="1486910" y="5249746"/>
            <a:ext cx="6339920" cy="646331"/>
          </a:xfrm>
          <a:prstGeom prst="rect">
            <a:avLst/>
          </a:prstGeom>
        </p:spPr>
        <p:txBody>
          <a:bodyPr wrap="square">
            <a:spAutoFit/>
          </a:bodyPr>
          <a:lstStyle/>
          <a:p>
            <a:r>
              <a:rPr lang="en-US" b="1" dirty="0">
                <a:solidFill>
                  <a:schemeClr val="bg1">
                    <a:lumMod val="85000"/>
                  </a:schemeClr>
                </a:solidFill>
              </a:rPr>
              <a:t>Ongoing work with AXON team to bring the RAD use case into AXON</a:t>
            </a:r>
          </a:p>
        </p:txBody>
      </p:sp>
      <p:pic>
        <p:nvPicPr>
          <p:cNvPr id="5" name="Picture 4" descr="A screenshot of a cell phone&#10;&#10;Description automatically generated">
            <a:extLst>
              <a:ext uri="{FF2B5EF4-FFF2-40B4-BE49-F238E27FC236}">
                <a16:creationId xmlns:a16="http://schemas.microsoft.com/office/drawing/2014/main" id="{AC303D7D-1527-4019-ABFF-373E999EA718}"/>
              </a:ext>
            </a:extLst>
          </p:cNvPr>
          <p:cNvPicPr>
            <a:picLocks noChangeAspect="1"/>
          </p:cNvPicPr>
          <p:nvPr/>
        </p:nvPicPr>
        <p:blipFill>
          <a:blip r:embed="rId13"/>
          <a:stretch>
            <a:fillRect/>
          </a:stretch>
        </p:blipFill>
        <p:spPr>
          <a:xfrm>
            <a:off x="7962187" y="2434216"/>
            <a:ext cx="4047281" cy="3391080"/>
          </a:xfrm>
          <a:prstGeom prst="rect">
            <a:avLst/>
          </a:prstGeom>
        </p:spPr>
      </p:pic>
    </p:spTree>
    <p:extLst>
      <p:ext uri="{BB962C8B-B14F-4D97-AF65-F5344CB8AC3E}">
        <p14:creationId xmlns:p14="http://schemas.microsoft.com/office/powerpoint/2010/main" val="83340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35" presetClass="path" presetSubtype="0" decel="100000" fill="hold" grpId="1" nodeType="withEffect" nodePh="1">
                                  <p:stCondLst>
                                    <p:cond delay="500"/>
                                  </p:stCondLst>
                                  <p:endCondLst>
                                    <p:cond evt="begin" delay="0">
                                      <p:tn val="70"/>
                                    </p:cond>
                                  </p:endCondLst>
                                  <p:childTnLst>
                                    <p:animMotion origin="layout" path="M 0.03802 -1.48148E-6 L 2.5E-6 -1.48148E-6 " pathEditMode="relative" rAng="0" ptsTypes="AA">
                                      <p:cBhvr>
                                        <p:cTn id="71" dur="750" fill="hold"/>
                                        <p:tgtEl>
                                          <p:spTgt spid="9"/>
                                        </p:tgtEl>
                                        <p:attrNameLst>
                                          <p:attrName>ppt_x</p:attrName>
                                          <p:attrName>ppt_y</p:attrName>
                                        </p:attrNameLst>
                                      </p:cBhvr>
                                      <p:rCtr x="-1901" y="0"/>
                                    </p:animMotion>
                                  </p:childTnLst>
                                </p:cTn>
                              </p:par>
                              <p:par>
                                <p:cTn id="72" presetID="10" presetClass="entr" presetSubtype="0" fill="hold" grpId="0" nodeType="withEffect">
                                  <p:stCondLst>
                                    <p:cond delay="50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35" presetClass="path" presetSubtype="0" decel="100000" fill="hold" grpId="1" nodeType="withEffect">
                                  <p:stCondLst>
                                    <p:cond delay="500"/>
                                  </p:stCondLst>
                                  <p:childTnLst>
                                    <p:animMotion origin="layout" path="M 0.03802 -4.07407E-6 L 2.5E-6 -4.07407E-6 " pathEditMode="relative" rAng="0" ptsTypes="AA">
                                      <p:cBhvr>
                                        <p:cTn id="76" dur="750" fill="hold"/>
                                        <p:tgtEl>
                                          <p:spTgt spid="28"/>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25400" y="-6204"/>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One-shot </a:t>
            </a:r>
            <a:r>
              <a:rPr lang="en-US" dirty="0" err="1">
                <a:solidFill>
                  <a:schemeClr val="bg1"/>
                </a:solidFill>
              </a:rPr>
              <a:t>api</a:t>
            </a:r>
            <a:r>
              <a:rPr lang="en-US" dirty="0">
                <a:solidFill>
                  <a:schemeClr val="bg1"/>
                </a:solidFill>
              </a:rPr>
              <a:t> and interface</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4414364"/>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28" name="Rectangle 27">
            <a:extLst>
              <a:ext uri="{FF2B5EF4-FFF2-40B4-BE49-F238E27FC236}">
                <a16:creationId xmlns:a16="http://schemas.microsoft.com/office/drawing/2014/main" id="{DFFB779E-97B4-47CB-8175-902649494153}"/>
              </a:ext>
            </a:extLst>
          </p:cNvPr>
          <p:cNvSpPr/>
          <p:nvPr/>
        </p:nvSpPr>
        <p:spPr>
          <a:xfrm>
            <a:off x="1486911" y="3580515"/>
            <a:ext cx="5577919" cy="629950"/>
          </a:xfrm>
          <a:prstGeom prst="rect">
            <a:avLst/>
          </a:prstGeom>
        </p:spPr>
        <p:txBody>
          <a:bodyPr anchor="ctr">
            <a:noAutofit/>
          </a:bodyPr>
          <a:lstStyle/>
          <a:p>
            <a:r>
              <a:rPr lang="en-US" sz="2000" dirty="0">
                <a:solidFill>
                  <a:schemeClr val="bg1">
                    <a:lumMod val="85000"/>
                  </a:schemeClr>
                </a:solidFill>
                <a:latin typeface="+mj-lt"/>
              </a:rPr>
              <a:t>Iterated graphical interface into a fully automatic framework </a:t>
            </a:r>
          </a:p>
        </p:txBody>
      </p:sp>
      <p:sp>
        <p:nvSpPr>
          <p:cNvPr id="29" name="Rectangle 28">
            <a:extLst>
              <a:ext uri="{FF2B5EF4-FFF2-40B4-BE49-F238E27FC236}">
                <a16:creationId xmlns:a16="http://schemas.microsoft.com/office/drawing/2014/main" id="{E0E18C25-6669-4526-86B4-227D29609558}"/>
              </a:ext>
            </a:extLst>
          </p:cNvPr>
          <p:cNvSpPr/>
          <p:nvPr/>
        </p:nvSpPr>
        <p:spPr>
          <a:xfrm>
            <a:off x="1486911" y="4411065"/>
            <a:ext cx="5577920" cy="369332"/>
          </a:xfrm>
          <a:prstGeom prst="rect">
            <a:avLst/>
          </a:prstGeom>
        </p:spPr>
        <p:txBody>
          <a:bodyPr wrap="square">
            <a:spAutoFit/>
          </a:bodyPr>
          <a:lstStyle/>
          <a:p>
            <a:r>
              <a:rPr lang="en-US" b="1" dirty="0">
                <a:solidFill>
                  <a:schemeClr val="bg1">
                    <a:lumMod val="85000"/>
                  </a:schemeClr>
                </a:solidFill>
              </a:rPr>
              <a:t>Can run through command line, function call, or GUI</a:t>
            </a:r>
          </a:p>
        </p:txBody>
      </p:sp>
      <p:sp>
        <p:nvSpPr>
          <p:cNvPr id="30" name="Rectangle 29">
            <a:extLst>
              <a:ext uri="{FF2B5EF4-FFF2-40B4-BE49-F238E27FC236}">
                <a16:creationId xmlns:a16="http://schemas.microsoft.com/office/drawing/2014/main" id="{295CA63D-F936-4428-BC27-605735EE84FE}"/>
              </a:ext>
            </a:extLst>
          </p:cNvPr>
          <p:cNvSpPr/>
          <p:nvPr/>
        </p:nvSpPr>
        <p:spPr>
          <a:xfrm>
            <a:off x="1486910" y="5347267"/>
            <a:ext cx="5577920" cy="646331"/>
          </a:xfrm>
          <a:prstGeom prst="rect">
            <a:avLst/>
          </a:prstGeom>
        </p:spPr>
        <p:txBody>
          <a:bodyPr wrap="square">
            <a:spAutoFit/>
          </a:bodyPr>
          <a:lstStyle/>
          <a:p>
            <a:r>
              <a:rPr lang="en-US" b="1" dirty="0">
                <a:solidFill>
                  <a:schemeClr val="bg1">
                    <a:lumMod val="85000"/>
                  </a:schemeClr>
                </a:solidFill>
              </a:rPr>
              <a:t>Lenient error handling to ensure that the expected output is generated </a:t>
            </a:r>
          </a:p>
        </p:txBody>
      </p:sp>
      <p:pic>
        <p:nvPicPr>
          <p:cNvPr id="5" name="Picture 4" descr="Graphical user interface, application, Teams&#10;&#10;Description automatically generated">
            <a:extLst>
              <a:ext uri="{FF2B5EF4-FFF2-40B4-BE49-F238E27FC236}">
                <a16:creationId xmlns:a16="http://schemas.microsoft.com/office/drawing/2014/main" id="{2168BE21-42AA-4225-8BA8-5B8CFFE56D14}"/>
              </a:ext>
            </a:extLst>
          </p:cNvPr>
          <p:cNvPicPr>
            <a:picLocks noChangeAspect="1"/>
          </p:cNvPicPr>
          <p:nvPr/>
        </p:nvPicPr>
        <p:blipFill>
          <a:blip r:embed="rId13"/>
          <a:stretch>
            <a:fillRect/>
          </a:stretch>
        </p:blipFill>
        <p:spPr>
          <a:xfrm>
            <a:off x="7169897" y="2236276"/>
            <a:ext cx="4332514" cy="2212043"/>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3E642CE5-BA38-4434-BD63-3C94952A262C}"/>
              </a:ext>
            </a:extLst>
          </p:cNvPr>
          <p:cNvPicPr>
            <a:picLocks noChangeAspect="1"/>
          </p:cNvPicPr>
          <p:nvPr/>
        </p:nvPicPr>
        <p:blipFill>
          <a:blip r:embed="rId14"/>
          <a:stretch>
            <a:fillRect/>
          </a:stretch>
        </p:blipFill>
        <p:spPr>
          <a:xfrm>
            <a:off x="7169897" y="4926886"/>
            <a:ext cx="4332514" cy="1446342"/>
          </a:xfrm>
          <a:prstGeom prst="rect">
            <a:avLst/>
          </a:prstGeom>
        </p:spPr>
      </p:pic>
    </p:spTree>
    <p:extLst>
      <p:ext uri="{BB962C8B-B14F-4D97-AF65-F5344CB8AC3E}">
        <p14:creationId xmlns:p14="http://schemas.microsoft.com/office/powerpoint/2010/main" val="411493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35" presetClass="path" presetSubtype="0" decel="100000" fill="hold" grpId="1" nodeType="withEffect" nodePh="1">
                                  <p:stCondLst>
                                    <p:cond delay="500"/>
                                  </p:stCondLst>
                                  <p:endCondLst>
                                    <p:cond evt="begin" delay="0">
                                      <p:tn val="70"/>
                                    </p:cond>
                                  </p:endCondLst>
                                  <p:childTnLst>
                                    <p:animMotion origin="layout" path="M 0.03802 -1.48148E-6 L 2.5E-6 -1.48148E-6 " pathEditMode="relative" rAng="0" ptsTypes="AA">
                                      <p:cBhvr>
                                        <p:cTn id="71" dur="750" fill="hold"/>
                                        <p:tgtEl>
                                          <p:spTgt spid="9"/>
                                        </p:tgtEl>
                                        <p:attrNameLst>
                                          <p:attrName>ppt_x</p:attrName>
                                          <p:attrName>ppt_y</p:attrName>
                                        </p:attrNameLst>
                                      </p:cBhvr>
                                      <p:rCtr x="-1901" y="0"/>
                                    </p:animMotion>
                                  </p:childTnLst>
                                </p:cTn>
                              </p:par>
                              <p:par>
                                <p:cTn id="72" presetID="10" presetClass="entr" presetSubtype="0" fill="hold" grpId="0" nodeType="withEffect">
                                  <p:stCondLst>
                                    <p:cond delay="50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35" presetClass="path" presetSubtype="0" decel="100000" fill="hold" grpId="1" nodeType="withEffect">
                                  <p:stCondLst>
                                    <p:cond delay="500"/>
                                  </p:stCondLst>
                                  <p:childTnLst>
                                    <p:animMotion origin="layout" path="M 0.03802 -4.07407E-6 L 2.5E-6 -4.07407E-6 " pathEditMode="relative" rAng="0" ptsTypes="AA">
                                      <p:cBhvr>
                                        <p:cTn id="76" dur="750" fill="hold"/>
                                        <p:tgtEl>
                                          <p:spTgt spid="28"/>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64214"/>
            <a:ext cx="10718800" cy="698500"/>
          </a:xfrm>
        </p:spPr>
        <p:txBody>
          <a:bodyPr/>
          <a:lstStyle/>
          <a:p>
            <a:r>
              <a:rPr lang="en-US" dirty="0">
                <a:solidFill>
                  <a:schemeClr val="bg1"/>
                </a:solidFill>
              </a:rPr>
              <a:t>RECOGNITIONS</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4745282" y="2299726"/>
            <a:ext cx="7155347" cy="4350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numCol="2" rtlCol="0" anchor="t"/>
          <a:lstStyle/>
          <a:p>
            <a:r>
              <a:rPr lang="en-US" sz="3200" b="1" dirty="0">
                <a:solidFill>
                  <a:srgbClr val="00AEEF"/>
                </a:solidFill>
                <a:latin typeface="+mj-lt"/>
              </a:rPr>
              <a:t>Jim Baca</a:t>
            </a:r>
          </a:p>
          <a:p>
            <a:r>
              <a:rPr lang="en-US" sz="3200" b="1" dirty="0">
                <a:solidFill>
                  <a:srgbClr val="00AEEF"/>
                </a:solidFill>
                <a:latin typeface="+mj-lt"/>
              </a:rPr>
              <a:t>Tyler Woods</a:t>
            </a:r>
          </a:p>
          <a:p>
            <a:r>
              <a:rPr lang="en-US" sz="3200" b="1" dirty="0">
                <a:solidFill>
                  <a:srgbClr val="00AEEF"/>
                </a:solidFill>
                <a:latin typeface="+mj-lt"/>
              </a:rPr>
              <a:t>Sanjeev Trika</a:t>
            </a:r>
          </a:p>
          <a:p>
            <a:r>
              <a:rPr lang="en-US" sz="3200" b="1" dirty="0">
                <a:solidFill>
                  <a:srgbClr val="00AEEF"/>
                </a:solidFill>
                <a:latin typeface="+mj-lt"/>
              </a:rPr>
              <a:t>Justin Gottschlich</a:t>
            </a:r>
          </a:p>
          <a:p>
            <a:r>
              <a:rPr lang="en-US" sz="3200" b="1" dirty="0">
                <a:solidFill>
                  <a:srgbClr val="00AEEF"/>
                </a:solidFill>
                <a:latin typeface="+mj-lt"/>
              </a:rPr>
              <a:t>Daniel Wright</a:t>
            </a:r>
          </a:p>
          <a:p>
            <a:r>
              <a:rPr lang="en-US" sz="3200" b="1" dirty="0">
                <a:solidFill>
                  <a:srgbClr val="00AEEF"/>
                </a:solidFill>
                <a:latin typeface="+mj-lt"/>
              </a:rPr>
              <a:t>Roberto Reyes</a:t>
            </a:r>
          </a:p>
          <a:p>
            <a:r>
              <a:rPr lang="en-US" sz="3200" b="1" dirty="0">
                <a:solidFill>
                  <a:srgbClr val="00AEEF"/>
                </a:solidFill>
                <a:latin typeface="+mj-lt"/>
              </a:rPr>
              <a:t>Vincent Quach</a:t>
            </a:r>
          </a:p>
          <a:p>
            <a:r>
              <a:rPr lang="en-US" sz="3200" b="1" dirty="0">
                <a:solidFill>
                  <a:srgbClr val="00AEEF"/>
                </a:solidFill>
                <a:latin typeface="+mj-lt"/>
              </a:rPr>
              <a:t>Alberto Sanchez</a:t>
            </a:r>
          </a:p>
          <a:p>
            <a:endParaRPr lang="en-US" sz="3200" b="1" dirty="0">
              <a:solidFill>
                <a:srgbClr val="00AEEF"/>
              </a:solidFill>
              <a:latin typeface="+mj-lt"/>
            </a:endParaRPr>
          </a:p>
          <a:p>
            <a:endParaRPr lang="en-US" sz="3200" b="1" dirty="0">
              <a:solidFill>
                <a:srgbClr val="00AEEF"/>
              </a:solidFill>
              <a:latin typeface="+mj-lt"/>
            </a:endParaRPr>
          </a:p>
          <a:p>
            <a:endParaRPr lang="en-US" sz="3200" b="1" dirty="0">
              <a:solidFill>
                <a:srgbClr val="00AEEF"/>
              </a:solidFill>
              <a:latin typeface="+mj-lt"/>
            </a:endParaRPr>
          </a:p>
          <a:p>
            <a:endParaRPr lang="en-US" sz="3200" b="1" dirty="0">
              <a:solidFill>
                <a:srgbClr val="00AEEF"/>
              </a:solidFill>
              <a:latin typeface="+mj-lt"/>
            </a:endParaRPr>
          </a:p>
          <a:p>
            <a:r>
              <a:rPr lang="en-US" sz="3200" b="1" dirty="0">
                <a:solidFill>
                  <a:srgbClr val="00AEEF"/>
                </a:solidFill>
                <a:latin typeface="+mj-lt"/>
              </a:rPr>
              <a:t>Quinn Quintana Phuong Tran</a:t>
            </a:r>
          </a:p>
          <a:p>
            <a:r>
              <a:rPr lang="en-US" sz="3200" b="1" dirty="0">
                <a:solidFill>
                  <a:srgbClr val="00AEEF"/>
                </a:solidFill>
                <a:latin typeface="+mj-lt"/>
              </a:rPr>
              <a:t>Randy Eike</a:t>
            </a:r>
          </a:p>
          <a:p>
            <a:r>
              <a:rPr lang="en-US" sz="3200" b="1" dirty="0">
                <a:solidFill>
                  <a:srgbClr val="00AEEF"/>
                </a:solidFill>
                <a:latin typeface="+mj-lt"/>
              </a:rPr>
              <a:t>Philip Low</a:t>
            </a:r>
          </a:p>
          <a:p>
            <a:r>
              <a:rPr lang="en-US" sz="3200" b="1" dirty="0">
                <a:solidFill>
                  <a:srgbClr val="00AEEF"/>
                </a:solidFill>
                <a:latin typeface="+mj-lt"/>
              </a:rPr>
              <a:t>Matt Beyer</a:t>
            </a:r>
          </a:p>
          <a:p>
            <a:r>
              <a:rPr lang="en-US" sz="3200" b="1" dirty="0" err="1">
                <a:solidFill>
                  <a:srgbClr val="00AEEF"/>
                </a:solidFill>
                <a:latin typeface="+mj-lt"/>
              </a:rPr>
              <a:t>Rutvij</a:t>
            </a:r>
            <a:r>
              <a:rPr lang="en-US" sz="3200" b="1" dirty="0">
                <a:solidFill>
                  <a:srgbClr val="00AEEF"/>
                </a:solidFill>
                <a:latin typeface="+mj-lt"/>
              </a:rPr>
              <a:t> </a:t>
            </a:r>
            <a:r>
              <a:rPr lang="en-US" sz="3200" b="1" dirty="0" err="1">
                <a:solidFill>
                  <a:srgbClr val="00AEEF"/>
                </a:solidFill>
                <a:latin typeface="+mj-lt"/>
              </a:rPr>
              <a:t>Karkhanis</a:t>
            </a:r>
            <a:endParaRPr lang="en-US" sz="3200" b="1" dirty="0">
              <a:solidFill>
                <a:srgbClr val="00AEEF"/>
              </a:solidFill>
              <a:latin typeface="+mj-lt"/>
            </a:endParaRPr>
          </a:p>
          <a:p>
            <a:r>
              <a:rPr lang="en-US" sz="3200" b="1" dirty="0" err="1">
                <a:solidFill>
                  <a:srgbClr val="00AEEF"/>
                </a:solidFill>
                <a:latin typeface="+mj-lt"/>
              </a:rPr>
              <a:t>Purav</a:t>
            </a:r>
            <a:r>
              <a:rPr lang="en-US" sz="3200" b="1" dirty="0">
                <a:solidFill>
                  <a:srgbClr val="00AEEF"/>
                </a:solidFill>
                <a:latin typeface="+mj-lt"/>
              </a:rPr>
              <a:t> </a:t>
            </a:r>
            <a:r>
              <a:rPr lang="en-US" sz="3200" b="1" dirty="0" err="1">
                <a:solidFill>
                  <a:srgbClr val="00AEEF"/>
                </a:solidFill>
                <a:latin typeface="+mj-lt"/>
              </a:rPr>
              <a:t>Vadodaria</a:t>
            </a:r>
            <a:endParaRPr lang="en-US" sz="3200" b="1" dirty="0">
              <a:solidFill>
                <a:srgbClr val="00AEEF"/>
              </a:solidFill>
              <a:latin typeface="+mj-lt"/>
            </a:endParaRPr>
          </a:p>
          <a:p>
            <a:r>
              <a:rPr lang="en-US" sz="3200" b="1" dirty="0" err="1">
                <a:solidFill>
                  <a:srgbClr val="00AEEF"/>
                </a:solidFill>
                <a:latin typeface="+mj-lt"/>
              </a:rPr>
              <a:t>Subha</a:t>
            </a:r>
            <a:r>
              <a:rPr lang="en-US" sz="3200" b="1" dirty="0">
                <a:solidFill>
                  <a:srgbClr val="00AEEF"/>
                </a:solidFill>
                <a:latin typeface="+mj-lt"/>
              </a:rPr>
              <a:t> Sekaran</a:t>
            </a:r>
          </a:p>
          <a:p>
            <a:endParaRPr lang="en-US" sz="3200" b="1" dirty="0">
              <a:solidFill>
                <a:srgbClr val="00AEEF"/>
              </a:solidFill>
              <a:latin typeface="+mj-lt"/>
            </a:endParaRPr>
          </a:p>
          <a:p>
            <a:r>
              <a:rPr lang="en-US" sz="3200" b="1" dirty="0">
                <a:solidFill>
                  <a:srgbClr val="00AEEF"/>
                </a:solidFill>
                <a:latin typeface="+mj-lt"/>
              </a:rPr>
              <a:t>	</a:t>
            </a:r>
          </a:p>
          <a:p>
            <a:endParaRPr lang="en-US" sz="3200" b="1" dirty="0">
              <a:solidFill>
                <a:srgbClr val="00AEEF"/>
              </a:solidFill>
              <a:latin typeface="+mj-lt"/>
            </a:endParaRPr>
          </a:p>
          <a:p>
            <a:endParaRPr lang="en-US" sz="3200" b="1" dirty="0">
              <a:solidFill>
                <a:schemeClr val="bg1"/>
              </a:solidFill>
              <a:latin typeface="+mj-lt"/>
            </a:endParaRPr>
          </a:p>
        </p:txBody>
      </p:sp>
      <p:sp>
        <p:nvSpPr>
          <p:cNvPr id="29" name="Rectangle 28">
            <a:extLst>
              <a:ext uri="{FF2B5EF4-FFF2-40B4-BE49-F238E27FC236}">
                <a16:creationId xmlns:a16="http://schemas.microsoft.com/office/drawing/2014/main" id="{A7B336BA-890C-41BC-92A7-39248AB43482}"/>
              </a:ext>
            </a:extLst>
          </p:cNvPr>
          <p:cNvSpPr/>
          <p:nvPr/>
        </p:nvSpPr>
        <p:spPr>
          <a:xfrm>
            <a:off x="581544" y="2198452"/>
            <a:ext cx="3266966" cy="69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numCol="1" rtlCol="0" anchor="t"/>
          <a:lstStyle/>
          <a:p>
            <a:pPr algn="ctr"/>
            <a:r>
              <a:rPr lang="en-US" sz="3200" b="1" dirty="0">
                <a:solidFill>
                  <a:srgbClr val="00AEEF"/>
                </a:solidFill>
                <a:latin typeface="+mj-lt"/>
              </a:rPr>
              <a:t>Special Recognition</a:t>
            </a:r>
          </a:p>
          <a:p>
            <a:pPr algn="ctr"/>
            <a:r>
              <a:rPr lang="en-US" sz="3200" b="1" dirty="0">
                <a:solidFill>
                  <a:schemeClr val="bg1"/>
                </a:solidFill>
                <a:latin typeface="+mj-lt"/>
              </a:rPr>
              <a:t>Joe Tarango,</a:t>
            </a:r>
          </a:p>
          <a:p>
            <a:pPr algn="ctr"/>
            <a:r>
              <a:rPr lang="en-US" sz="3200" b="1" dirty="0">
                <a:solidFill>
                  <a:schemeClr val="bg1"/>
                </a:solidFill>
                <a:latin typeface="+mj-lt"/>
              </a:rPr>
              <a:t>Intern Mentor</a:t>
            </a:r>
          </a:p>
        </p:txBody>
      </p:sp>
      <p:pic>
        <p:nvPicPr>
          <p:cNvPr id="5" name="Picture 4">
            <a:extLst>
              <a:ext uri="{FF2B5EF4-FFF2-40B4-BE49-F238E27FC236}">
                <a16:creationId xmlns:a16="http://schemas.microsoft.com/office/drawing/2014/main" id="{35D512CE-6F09-4456-B99A-F14A1660AA07}"/>
              </a:ext>
            </a:extLst>
          </p:cNvPr>
          <p:cNvPicPr>
            <a:picLocks noChangeAspect="1"/>
          </p:cNvPicPr>
          <p:nvPr/>
        </p:nvPicPr>
        <p:blipFill>
          <a:blip r:embed="rId7"/>
          <a:stretch>
            <a:fillRect/>
          </a:stretch>
        </p:blipFill>
        <p:spPr>
          <a:xfrm>
            <a:off x="1255236" y="4361166"/>
            <a:ext cx="1997041" cy="1954551"/>
          </a:xfrm>
          <a:prstGeom prst="rect">
            <a:avLst/>
          </a:prstGeom>
        </p:spPr>
      </p:pic>
    </p:spTree>
    <p:extLst>
      <p:ext uri="{BB962C8B-B14F-4D97-AF65-F5344CB8AC3E}">
        <p14:creationId xmlns:p14="http://schemas.microsoft.com/office/powerpoint/2010/main" val="129005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7037E-6 L -2.08333E-6 3.7037E-6 " pathEditMode="relative" rAng="0" ptsTypes="AA">
                                      <p:cBhvr>
                                        <p:cTn id="29" dur="750" fill="hold"/>
                                        <p:tgtEl>
                                          <p:spTgt spid="21"/>
                                        </p:tgtEl>
                                        <p:attrNameLst>
                                          <p:attrName>ppt_x</p:attrName>
                                          <p:attrName>ppt_y</p:attrName>
                                        </p:attrNameLst>
                                      </p:cBhvr>
                                      <p:rCtr x="-3203" y="0"/>
                                    </p:animMotion>
                                  </p:childTnLst>
                                </p:cTn>
                              </p:par>
                              <p:par>
                                <p:cTn id="30" presetID="10" presetClass="entr" presetSubtype="0" fill="hold" grpId="0" nodeType="withEffect">
                                  <p:stCondLst>
                                    <p:cond delay="7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35" presetClass="path" presetSubtype="0" decel="100000" fill="hold" grpId="1" nodeType="withEffect">
                                  <p:stCondLst>
                                    <p:cond delay="750"/>
                                  </p:stCondLst>
                                  <p:childTnLst>
                                    <p:animMotion origin="layout" path="M 0.06406 2.22222E-6 L -6.25E-7 2.22222E-6 " pathEditMode="relative" rAng="0" ptsTypes="AA">
                                      <p:cBhvr>
                                        <p:cTn id="34" dur="750" fill="hold"/>
                                        <p:tgtEl>
                                          <p:spTgt spid="29"/>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P spid="29" grpId="0"/>
      <p:bldP spid="2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5CE3-11DD-4CCD-854A-984C8F11A4C2}"/>
              </a:ext>
            </a:extLst>
          </p:cNvPr>
          <p:cNvSpPr>
            <a:spLocks noGrp="1"/>
          </p:cNvSpPr>
          <p:nvPr>
            <p:ph type="title"/>
          </p:nvPr>
        </p:nvSpPr>
        <p:spPr>
          <a:xfrm>
            <a:off x="3077028" y="2815771"/>
            <a:ext cx="6037943" cy="1440543"/>
          </a:xfrm>
        </p:spPr>
        <p:txBody>
          <a:bodyPr/>
          <a:lstStyle/>
          <a:p>
            <a:r>
              <a:rPr lang="en-US" dirty="0"/>
              <a:t>THANK </a:t>
            </a:r>
            <a:r>
              <a:rPr lang="en-US" dirty="0">
                <a:solidFill>
                  <a:schemeClr val="bg1"/>
                </a:solidFill>
              </a:rPr>
              <a:t>YOU</a:t>
            </a:r>
          </a:p>
        </p:txBody>
      </p:sp>
    </p:spTree>
    <p:extLst>
      <p:ext uri="{BB962C8B-B14F-4D97-AF65-F5344CB8AC3E}">
        <p14:creationId xmlns:p14="http://schemas.microsoft.com/office/powerpoint/2010/main" val="3134792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FB6006-C678-4A4A-A450-5193BD09F08A}"/>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6E6CDF-E35D-48E8-9043-24DFB0CD29AC}"/>
              </a:ext>
            </a:extLst>
          </p:cNvPr>
          <p:cNvPicPr>
            <a:picLocks noChangeAspect="1"/>
          </p:cNvPicPr>
          <p:nvPr/>
        </p:nvPicPr>
        <p:blipFill>
          <a:blip r:embed="rId3"/>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A72F2A3F-7AAB-4717-A83D-CCE109336C89}"/>
              </a:ext>
            </a:extLst>
          </p:cNvPr>
          <p:cNvSpPr/>
          <p:nvPr/>
        </p:nvSpPr>
        <p:spPr>
          <a:xfrm>
            <a:off x="0" y="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E15895BD-C840-4280-AA7B-A253544EF8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5082" y="2449686"/>
            <a:ext cx="2961836" cy="1958628"/>
          </a:xfrm>
          <a:prstGeom prst="rect">
            <a:avLst/>
          </a:prstGeom>
        </p:spPr>
      </p:pic>
    </p:spTree>
    <p:extLst>
      <p:ext uri="{BB962C8B-B14F-4D97-AF65-F5344CB8AC3E}">
        <p14:creationId xmlns:p14="http://schemas.microsoft.com/office/powerpoint/2010/main" val="89024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6" presetClass="emph" presetSubtype="0" decel="100000" fill="hold" nodeType="withEffect">
                                  <p:stCondLst>
                                    <p:cond delay="0"/>
                                  </p:stCondLst>
                                  <p:childTnLst>
                                    <p:animScale>
                                      <p:cBhvr>
                                        <p:cTn id="9" dur="3500" fill="hold"/>
                                        <p:tgtEl>
                                          <p:spTgt spid="11"/>
                                        </p:tgtEl>
                                      </p:cBhvr>
                                      <p:by x="110000" y="110000"/>
                                    </p:animScale>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500"/>
                                        <p:tgtEl>
                                          <p:spTgt spid="18"/>
                                        </p:tgtEl>
                                      </p:cBhvr>
                                    </p:animEffect>
                                  </p:childTnLst>
                                </p:cTn>
                              </p:par>
                              <p:par>
                                <p:cTn id="13" presetID="6" presetClass="emph" presetSubtype="0" decel="100000" fill="hold" nodeType="withEffect">
                                  <p:stCondLst>
                                    <p:cond delay="0"/>
                                  </p:stCondLst>
                                  <p:childTnLst>
                                    <p:animScale>
                                      <p:cBhvr>
                                        <p:cTn id="14" dur="1750" fill="hold"/>
                                        <p:tgtEl>
                                          <p:spTgt spid="1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Thermal Prediction</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4414364"/>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28" name="Rectangle 27">
            <a:extLst>
              <a:ext uri="{FF2B5EF4-FFF2-40B4-BE49-F238E27FC236}">
                <a16:creationId xmlns:a16="http://schemas.microsoft.com/office/drawing/2014/main" id="{0F81DDA4-3644-4428-BB1F-4A550BA86690}"/>
              </a:ext>
            </a:extLst>
          </p:cNvPr>
          <p:cNvSpPr/>
          <p:nvPr/>
        </p:nvSpPr>
        <p:spPr>
          <a:xfrm>
            <a:off x="1486911" y="3516271"/>
            <a:ext cx="8723888" cy="629950"/>
          </a:xfrm>
          <a:prstGeom prst="rect">
            <a:avLst/>
          </a:prstGeom>
        </p:spPr>
        <p:txBody>
          <a:bodyPr anchor="ctr">
            <a:noAutofit/>
          </a:bodyPr>
          <a:lstStyle/>
          <a:p>
            <a:r>
              <a:rPr lang="en-US" sz="2000" dirty="0">
                <a:solidFill>
                  <a:schemeClr val="bg1">
                    <a:lumMod val="85000"/>
                  </a:schemeClr>
                </a:solidFill>
                <a:latin typeface="+mj-lt"/>
              </a:rPr>
              <a:t>Developed small software suite to gather and analyze telemetry (TEL) data</a:t>
            </a:r>
          </a:p>
        </p:txBody>
      </p:sp>
      <p:sp>
        <p:nvSpPr>
          <p:cNvPr id="29" name="Rectangle 28">
            <a:extLst>
              <a:ext uri="{FF2B5EF4-FFF2-40B4-BE49-F238E27FC236}">
                <a16:creationId xmlns:a16="http://schemas.microsoft.com/office/drawing/2014/main" id="{761A616F-CD3A-4BA9-9F73-0BBA8A94CA68}"/>
              </a:ext>
            </a:extLst>
          </p:cNvPr>
          <p:cNvSpPr/>
          <p:nvPr/>
        </p:nvSpPr>
        <p:spPr>
          <a:xfrm>
            <a:off x="1486909" y="4506760"/>
            <a:ext cx="8625919" cy="369332"/>
          </a:xfrm>
          <a:prstGeom prst="rect">
            <a:avLst/>
          </a:prstGeom>
        </p:spPr>
        <p:txBody>
          <a:bodyPr wrap="square">
            <a:spAutoFit/>
          </a:bodyPr>
          <a:lstStyle/>
          <a:p>
            <a:r>
              <a:rPr lang="en-US" b="1" dirty="0">
                <a:solidFill>
                  <a:schemeClr val="bg1">
                    <a:lumMod val="85000"/>
                  </a:schemeClr>
                </a:solidFill>
              </a:rPr>
              <a:t>Used thermal TEL to conduct an exploratory review and visualize for preprocessing</a:t>
            </a:r>
          </a:p>
        </p:txBody>
      </p:sp>
      <p:sp>
        <p:nvSpPr>
          <p:cNvPr id="30" name="Rectangle 29">
            <a:extLst>
              <a:ext uri="{FF2B5EF4-FFF2-40B4-BE49-F238E27FC236}">
                <a16:creationId xmlns:a16="http://schemas.microsoft.com/office/drawing/2014/main" id="{2D2D20F3-C978-4A6A-93AD-27E795FA2F50}"/>
              </a:ext>
            </a:extLst>
          </p:cNvPr>
          <p:cNvSpPr/>
          <p:nvPr/>
        </p:nvSpPr>
        <p:spPr>
          <a:xfrm>
            <a:off x="1486909" y="5208117"/>
            <a:ext cx="9218181" cy="369332"/>
          </a:xfrm>
          <a:prstGeom prst="rect">
            <a:avLst/>
          </a:prstGeom>
        </p:spPr>
        <p:txBody>
          <a:bodyPr wrap="square">
            <a:spAutoFit/>
          </a:bodyPr>
          <a:lstStyle/>
          <a:p>
            <a:r>
              <a:rPr lang="en-US" b="1" dirty="0">
                <a:solidFill>
                  <a:schemeClr val="bg1">
                    <a:lumMod val="85000"/>
                  </a:schemeClr>
                </a:solidFill>
              </a:rPr>
              <a:t>Created a proof of concept to show that thermal TEL can easily relate instances to faults</a:t>
            </a:r>
          </a:p>
        </p:txBody>
      </p:sp>
    </p:spTree>
    <p:extLst>
      <p:ext uri="{BB962C8B-B14F-4D97-AF65-F5344CB8AC3E}">
        <p14:creationId xmlns:p14="http://schemas.microsoft.com/office/powerpoint/2010/main" val="9430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35" presetClass="path" presetSubtype="0" decel="100000" fill="hold" grpId="1" nodeType="withEffect" nodePh="1">
                                  <p:stCondLst>
                                    <p:cond delay="500"/>
                                  </p:stCondLst>
                                  <p:endCondLst>
                                    <p:cond evt="begin" delay="0">
                                      <p:tn val="70"/>
                                    </p:cond>
                                  </p:endCondLst>
                                  <p:childTnLst>
                                    <p:animMotion origin="layout" path="M 0.03802 -1.48148E-6 L 2.5E-6 -1.48148E-6 " pathEditMode="relative" rAng="0" ptsTypes="AA">
                                      <p:cBhvr>
                                        <p:cTn id="71" dur="750" fill="hold"/>
                                        <p:tgtEl>
                                          <p:spTgt spid="9"/>
                                        </p:tgtEl>
                                        <p:attrNameLst>
                                          <p:attrName>ppt_x</p:attrName>
                                          <p:attrName>ppt_y</p:attrName>
                                        </p:attrNameLst>
                                      </p:cBhvr>
                                      <p:rCtr x="-1901" y="0"/>
                                    </p:animMotion>
                                  </p:childTnLst>
                                </p:cTn>
                              </p:par>
                              <p:par>
                                <p:cTn id="72" presetID="10" presetClass="entr" presetSubtype="0" fill="hold" grpId="0" nodeType="withEffect">
                                  <p:stCondLst>
                                    <p:cond delay="50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35" presetClass="path" presetSubtype="0" decel="100000" fill="hold" grpId="1" nodeType="withEffect">
                                  <p:stCondLst>
                                    <p:cond delay="500"/>
                                  </p:stCondLst>
                                  <p:childTnLst>
                                    <p:animMotion origin="layout" path="M 0.03802 -4.07407E-6 L 2.5E-6 -4.07407E-6 " pathEditMode="relative" rAng="0" ptsTypes="AA">
                                      <p:cBhvr>
                                        <p:cTn id="76" dur="750" fill="hold"/>
                                        <p:tgtEl>
                                          <p:spTgt spid="28"/>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17089"/>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Ubiquitous solutions</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711200" y="2634136"/>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711198" y="3664306"/>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sp>
        <p:nvSpPr>
          <p:cNvPr id="28" name="Rectangle 27">
            <a:extLst>
              <a:ext uri="{FF2B5EF4-FFF2-40B4-BE49-F238E27FC236}">
                <a16:creationId xmlns:a16="http://schemas.microsoft.com/office/drawing/2014/main" id="{33A636B8-1741-4EF5-B231-E18D4C3CB081}"/>
              </a:ext>
            </a:extLst>
          </p:cNvPr>
          <p:cNvSpPr/>
          <p:nvPr/>
        </p:nvSpPr>
        <p:spPr>
          <a:xfrm>
            <a:off x="1486909" y="3570886"/>
            <a:ext cx="9333489" cy="629950"/>
          </a:xfrm>
          <a:prstGeom prst="rect">
            <a:avLst/>
          </a:prstGeom>
        </p:spPr>
        <p:txBody>
          <a:bodyPr anchor="ctr">
            <a:noAutofit/>
          </a:bodyPr>
          <a:lstStyle/>
          <a:p>
            <a:endParaRPr lang="en-US" sz="2000" b="1" dirty="0">
              <a:solidFill>
                <a:srgbClr val="00AEEF"/>
              </a:solidFill>
              <a:latin typeface="+mj-lt"/>
            </a:endParaRPr>
          </a:p>
        </p:txBody>
      </p:sp>
      <p:sp>
        <p:nvSpPr>
          <p:cNvPr id="29" name="Rectangle 28">
            <a:extLst>
              <a:ext uri="{FF2B5EF4-FFF2-40B4-BE49-F238E27FC236}">
                <a16:creationId xmlns:a16="http://schemas.microsoft.com/office/drawing/2014/main" id="{A38ACE04-CF09-4035-B1C3-A0B1B24C7561}"/>
              </a:ext>
            </a:extLst>
          </p:cNvPr>
          <p:cNvSpPr/>
          <p:nvPr/>
        </p:nvSpPr>
        <p:spPr>
          <a:xfrm>
            <a:off x="1486910" y="2634136"/>
            <a:ext cx="10095489" cy="629950"/>
          </a:xfrm>
          <a:prstGeom prst="rect">
            <a:avLst/>
          </a:prstGeom>
        </p:spPr>
        <p:txBody>
          <a:bodyPr anchor="ctr">
            <a:noAutofit/>
          </a:bodyPr>
          <a:lstStyle/>
          <a:p>
            <a:r>
              <a:rPr lang="en-US" sz="2000" dirty="0">
                <a:solidFill>
                  <a:schemeClr val="bg1">
                    <a:lumMod val="85000"/>
                  </a:schemeClr>
                </a:solidFill>
                <a:latin typeface="+mj-lt"/>
              </a:rPr>
              <a:t>Motivation behind this work was to find an automatic method to relate fault signatures</a:t>
            </a:r>
          </a:p>
        </p:txBody>
      </p:sp>
      <p:sp>
        <p:nvSpPr>
          <p:cNvPr id="12" name="Rectangle 11">
            <a:extLst>
              <a:ext uri="{FF2B5EF4-FFF2-40B4-BE49-F238E27FC236}">
                <a16:creationId xmlns:a16="http://schemas.microsoft.com/office/drawing/2014/main" id="{EA065460-456C-4EF4-B629-905C2771C81F}"/>
              </a:ext>
            </a:extLst>
          </p:cNvPr>
          <p:cNvSpPr/>
          <p:nvPr/>
        </p:nvSpPr>
        <p:spPr>
          <a:xfrm>
            <a:off x="1486912" y="3752907"/>
            <a:ext cx="9039574" cy="369332"/>
          </a:xfrm>
          <a:prstGeom prst="rect">
            <a:avLst/>
          </a:prstGeom>
        </p:spPr>
        <p:txBody>
          <a:bodyPr wrap="square">
            <a:spAutoFit/>
          </a:bodyPr>
          <a:lstStyle/>
          <a:p>
            <a:r>
              <a:rPr lang="en-US" b="1" dirty="0">
                <a:solidFill>
                  <a:schemeClr val="bg1">
                    <a:lumMod val="85000"/>
                  </a:schemeClr>
                </a:solidFill>
              </a:rPr>
              <a:t>BKM was to send it back to Intel and an AE to triage and create a JIRA</a:t>
            </a:r>
          </a:p>
        </p:txBody>
      </p:sp>
      <p:grpSp>
        <p:nvGrpSpPr>
          <p:cNvPr id="26" name="Group 25">
            <a:extLst>
              <a:ext uri="{FF2B5EF4-FFF2-40B4-BE49-F238E27FC236}">
                <a16:creationId xmlns:a16="http://schemas.microsoft.com/office/drawing/2014/main" id="{ECA64D45-5D4A-4E5A-BC71-CBE515867705}"/>
              </a:ext>
            </a:extLst>
          </p:cNvPr>
          <p:cNvGrpSpPr/>
          <p:nvPr/>
        </p:nvGrpSpPr>
        <p:grpSpPr>
          <a:xfrm>
            <a:off x="711195" y="4730218"/>
            <a:ext cx="536102" cy="554780"/>
            <a:chOff x="689589" y="4414364"/>
            <a:chExt cx="536102" cy="554780"/>
          </a:xfrm>
        </p:grpSpPr>
        <p:sp>
          <p:nvSpPr>
            <p:cNvPr id="27" name="Oval 26">
              <a:extLst>
                <a:ext uri="{FF2B5EF4-FFF2-40B4-BE49-F238E27FC236}">
                  <a16:creationId xmlns:a16="http://schemas.microsoft.com/office/drawing/2014/main" id="{05608F4E-567A-4B30-BFFB-F549029A156F}"/>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851A35CA-4CA7-46B4-BC9D-270D3F2C46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2005" y="4567238"/>
              <a:ext cx="271266" cy="240786"/>
            </a:xfrm>
            <a:prstGeom prst="rect">
              <a:avLst/>
            </a:prstGeom>
          </p:spPr>
        </p:pic>
      </p:grpSp>
      <p:sp>
        <p:nvSpPr>
          <p:cNvPr id="31" name="Rectangle 30">
            <a:extLst>
              <a:ext uri="{FF2B5EF4-FFF2-40B4-BE49-F238E27FC236}">
                <a16:creationId xmlns:a16="http://schemas.microsoft.com/office/drawing/2014/main" id="{1FFEF7A0-C87A-4DB6-BCF3-131CE694BEBA}"/>
              </a:ext>
            </a:extLst>
          </p:cNvPr>
          <p:cNvSpPr/>
          <p:nvPr/>
        </p:nvSpPr>
        <p:spPr>
          <a:xfrm>
            <a:off x="1486909" y="4813340"/>
            <a:ext cx="8244920" cy="369332"/>
          </a:xfrm>
          <a:prstGeom prst="rect">
            <a:avLst/>
          </a:prstGeom>
        </p:spPr>
        <p:txBody>
          <a:bodyPr wrap="square">
            <a:spAutoFit/>
          </a:bodyPr>
          <a:lstStyle/>
          <a:p>
            <a:r>
              <a:rPr lang="en-US" b="1" dirty="0">
                <a:solidFill>
                  <a:schemeClr val="bg1">
                    <a:lumMod val="85000"/>
                  </a:schemeClr>
                </a:solidFill>
              </a:rPr>
              <a:t>Solution was to take TEL binaries from JIRA and relate any new faults a JIRA </a:t>
            </a:r>
          </a:p>
        </p:txBody>
      </p:sp>
      <p:grpSp>
        <p:nvGrpSpPr>
          <p:cNvPr id="32" name="Group 31">
            <a:extLst>
              <a:ext uri="{FF2B5EF4-FFF2-40B4-BE49-F238E27FC236}">
                <a16:creationId xmlns:a16="http://schemas.microsoft.com/office/drawing/2014/main" id="{CFF98BBA-B7B6-4BB1-9287-0A9F8F2B8E08}"/>
              </a:ext>
            </a:extLst>
          </p:cNvPr>
          <p:cNvGrpSpPr/>
          <p:nvPr/>
        </p:nvGrpSpPr>
        <p:grpSpPr>
          <a:xfrm>
            <a:off x="711195" y="5721559"/>
            <a:ext cx="536102" cy="554780"/>
            <a:chOff x="689589" y="4414364"/>
            <a:chExt cx="536102" cy="554780"/>
          </a:xfrm>
        </p:grpSpPr>
        <p:sp>
          <p:nvSpPr>
            <p:cNvPr id="33" name="Oval 32">
              <a:extLst>
                <a:ext uri="{FF2B5EF4-FFF2-40B4-BE49-F238E27FC236}">
                  <a16:creationId xmlns:a16="http://schemas.microsoft.com/office/drawing/2014/main" id="{A261D4ED-B8C5-4223-BB6B-D1286170929D}"/>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084EDE98-EE0E-42F5-BC06-2C50AFA595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2005" y="4567238"/>
              <a:ext cx="271266" cy="240786"/>
            </a:xfrm>
            <a:prstGeom prst="rect">
              <a:avLst/>
            </a:prstGeom>
          </p:spPr>
        </p:pic>
      </p:grpSp>
      <p:sp>
        <p:nvSpPr>
          <p:cNvPr id="35" name="Rectangle 34">
            <a:extLst>
              <a:ext uri="{FF2B5EF4-FFF2-40B4-BE49-F238E27FC236}">
                <a16:creationId xmlns:a16="http://schemas.microsoft.com/office/drawing/2014/main" id="{F499DB82-7953-4F23-94E9-59E9AF95A9E5}"/>
              </a:ext>
            </a:extLst>
          </p:cNvPr>
          <p:cNvSpPr/>
          <p:nvPr/>
        </p:nvSpPr>
        <p:spPr>
          <a:xfrm>
            <a:off x="1486908" y="5804681"/>
            <a:ext cx="10095489" cy="369332"/>
          </a:xfrm>
          <a:prstGeom prst="rect">
            <a:avLst/>
          </a:prstGeom>
        </p:spPr>
        <p:txBody>
          <a:bodyPr wrap="square">
            <a:spAutoFit/>
          </a:bodyPr>
          <a:lstStyle/>
          <a:p>
            <a:r>
              <a:rPr lang="en-US" b="1" dirty="0">
                <a:solidFill>
                  <a:schemeClr val="bg1">
                    <a:lumMod val="85000"/>
                  </a:schemeClr>
                </a:solidFill>
              </a:rPr>
              <a:t>Create a solution that does not require expert knowledge to adapt to new generations or faults</a:t>
            </a:r>
          </a:p>
        </p:txBody>
      </p:sp>
    </p:spTree>
    <p:extLst>
      <p:ext uri="{BB962C8B-B14F-4D97-AF65-F5344CB8AC3E}">
        <p14:creationId xmlns:p14="http://schemas.microsoft.com/office/powerpoint/2010/main" val="367711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par>
                                <p:cTn id="58" presetID="10" presetClass="entr" presetSubtype="0" fill="hold" grpId="0" nodeType="withEffect" nodePh="1">
                                  <p:stCondLst>
                                    <p:cond delay="500"/>
                                  </p:stCondLst>
                                  <p:endCondLst>
                                    <p:cond evt="begin" delay="0">
                                      <p:tn val="58"/>
                                    </p:cond>
                                  </p:end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35" presetClass="path" presetSubtype="0" decel="100000" fill="hold" grpId="1" nodeType="withEffect" nodePh="1">
                                  <p:stCondLst>
                                    <p:cond delay="500"/>
                                  </p:stCondLst>
                                  <p:endCondLst>
                                    <p:cond evt="begin" delay="0">
                                      <p:tn val="61"/>
                                    </p:cond>
                                  </p:endCondLst>
                                  <p:childTnLst>
                                    <p:animMotion origin="layout" path="M 0.03802 -1.48148E-6 L 2.5E-6 -1.48148E-6 " pathEditMode="relative" rAng="0" ptsTypes="AA">
                                      <p:cBhvr>
                                        <p:cTn id="62" dur="750" fill="hold"/>
                                        <p:tgtEl>
                                          <p:spTgt spid="9"/>
                                        </p:tgtEl>
                                        <p:attrNameLst>
                                          <p:attrName>ppt_x</p:attrName>
                                          <p:attrName>ppt_y</p:attrName>
                                        </p:attrNameLst>
                                      </p:cBhvr>
                                      <p:rCtr x="-1901" y="0"/>
                                    </p:animMotion>
                                  </p:childTnLst>
                                </p:cTn>
                              </p:par>
                              <p:par>
                                <p:cTn id="63" presetID="10" presetClass="entr" presetSubtype="0" fill="hold" grpId="0" nodeType="withEffect" nodePh="1">
                                  <p:stCondLst>
                                    <p:cond delay="500"/>
                                  </p:stCondLst>
                                  <p:endCondLst>
                                    <p:cond evt="begin" delay="0">
                                      <p:tn val="63"/>
                                    </p:cond>
                                  </p:end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35" presetClass="path" presetSubtype="0" decel="100000" fill="hold" grpId="1" nodeType="withEffect" nodePh="1">
                                  <p:stCondLst>
                                    <p:cond delay="500"/>
                                  </p:stCondLst>
                                  <p:endCondLst>
                                    <p:cond evt="begin" delay="0">
                                      <p:tn val="66"/>
                                    </p:cond>
                                  </p:endCondLst>
                                  <p:childTnLst>
                                    <p:animMotion origin="layout" path="M 0.03802 -4.07407E-6 L 2.5E-6 -4.07407E-6 " pathEditMode="relative" rAng="0" ptsTypes="AA">
                                      <p:cBhvr>
                                        <p:cTn id="67" dur="750" fill="hold"/>
                                        <p:tgtEl>
                                          <p:spTgt spid="28"/>
                                        </p:tgtEl>
                                        <p:attrNameLst>
                                          <p:attrName>ppt_x</p:attrName>
                                          <p:attrName>ppt_y</p:attrName>
                                        </p:attrNameLst>
                                      </p:cBhvr>
                                      <p:rCtr x="-1901" y="0"/>
                                    </p:animMotion>
                                  </p:childTnLst>
                                </p:cTn>
                              </p:par>
                              <p:par>
                                <p:cTn id="68" presetID="10" presetClass="entr" presetSubtype="0" fill="hold" grpId="0" nodeType="withEffect">
                                  <p:stCondLst>
                                    <p:cond delay="5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35" presetClass="path" presetSubtype="0" decel="100000" fill="hold" grpId="1" nodeType="withEffect">
                                  <p:stCondLst>
                                    <p:cond delay="500"/>
                                  </p:stCondLst>
                                  <p:childTnLst>
                                    <p:animMotion origin="layout" path="M 0.03802 -4.07407E-6 L 2.5E-6 -4.07407E-6 " pathEditMode="relative" rAng="0" ptsTypes="AA">
                                      <p:cBhvr>
                                        <p:cTn id="72" dur="750" fill="hold"/>
                                        <p:tgtEl>
                                          <p:spTgt spid="29"/>
                                        </p:tgtEl>
                                        <p:attrNameLst>
                                          <p:attrName>ppt_x</p:attrName>
                                          <p:attrName>ppt_y</p:attrName>
                                        </p:attrNameLst>
                                      </p:cBhvr>
                                      <p:rCtr x="-1901" y="0"/>
                                    </p:animMotion>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6" presetClass="emph" presetSubtype="0" accel="100000" autoRev="1" fill="hold" nodeType="withEffect">
                                  <p:stCondLst>
                                    <p:cond delay="250"/>
                                  </p:stCondLst>
                                  <p:childTnLst>
                                    <p:animScale>
                                      <p:cBhvr>
                                        <p:cTn id="81" dur="250" fill="hold"/>
                                        <p:tgtEl>
                                          <p:spTgt spid="26"/>
                                        </p:tgtEl>
                                      </p:cBhvr>
                                      <p:by x="110000" y="110000"/>
                                    </p:animScale>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nodeType="clickEffect">
                                  <p:stCondLst>
                                    <p:cond delay="0"/>
                                  </p:stCondLst>
                                  <p:childTnLst>
                                    <p:set>
                                      <p:cBhvr>
                                        <p:cTn id="85" dur="1" fill="hold">
                                          <p:stCondLst>
                                            <p:cond delay="0"/>
                                          </p:stCondLst>
                                        </p:cTn>
                                        <p:tgtEl>
                                          <p:spTgt spid="32"/>
                                        </p:tgtEl>
                                        <p:attrNameLst>
                                          <p:attrName>style.visibility</p:attrName>
                                        </p:attrNameLst>
                                      </p:cBhvr>
                                      <p:to>
                                        <p:strVal val="visible"/>
                                      </p:to>
                                    </p:set>
                                    <p:anim calcmode="lin" valueType="num">
                                      <p:cBhvr>
                                        <p:cTn id="86" dur="500" fill="hold"/>
                                        <p:tgtEl>
                                          <p:spTgt spid="32"/>
                                        </p:tgtEl>
                                        <p:attrNameLst>
                                          <p:attrName>ppt_w</p:attrName>
                                        </p:attrNameLst>
                                      </p:cBhvr>
                                      <p:tavLst>
                                        <p:tav tm="0">
                                          <p:val>
                                            <p:fltVal val="0"/>
                                          </p:val>
                                        </p:tav>
                                        <p:tav tm="100000">
                                          <p:val>
                                            <p:strVal val="#ppt_w"/>
                                          </p:val>
                                        </p:tav>
                                      </p:tavLst>
                                    </p:anim>
                                    <p:anim calcmode="lin" valueType="num">
                                      <p:cBhvr>
                                        <p:cTn id="87" dur="500" fill="hold"/>
                                        <p:tgtEl>
                                          <p:spTgt spid="32"/>
                                        </p:tgtEl>
                                        <p:attrNameLst>
                                          <p:attrName>ppt_h</p:attrName>
                                        </p:attrNameLst>
                                      </p:cBhvr>
                                      <p:tavLst>
                                        <p:tav tm="0">
                                          <p:val>
                                            <p:fltVal val="0"/>
                                          </p:val>
                                        </p:tav>
                                        <p:tav tm="100000">
                                          <p:val>
                                            <p:strVal val="#ppt_h"/>
                                          </p:val>
                                        </p:tav>
                                      </p:tavLst>
                                    </p:anim>
                                    <p:animEffect transition="in" filter="fade">
                                      <p:cBhvr>
                                        <p:cTn id="88" dur="500"/>
                                        <p:tgtEl>
                                          <p:spTgt spid="32"/>
                                        </p:tgtEl>
                                      </p:cBhvr>
                                    </p:animEffect>
                                  </p:childTnLst>
                                </p:cTn>
                              </p:par>
                              <p:par>
                                <p:cTn id="89" presetID="6" presetClass="emph" presetSubtype="0" accel="100000" autoRev="1" fill="hold" nodeType="withEffect">
                                  <p:stCondLst>
                                    <p:cond delay="250"/>
                                  </p:stCondLst>
                                  <p:childTnLst>
                                    <p:animScale>
                                      <p:cBhvr>
                                        <p:cTn id="90" dur="250" fill="hold"/>
                                        <p:tgtEl>
                                          <p:spTgt spid="3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P spid="29" grpId="0"/>
      <p:bldP spid="2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17089"/>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What is the Matrix Profile?</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711200" y="2634136"/>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711198" y="4223865"/>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sp>
        <p:nvSpPr>
          <p:cNvPr id="28" name="Rectangle 27">
            <a:extLst>
              <a:ext uri="{FF2B5EF4-FFF2-40B4-BE49-F238E27FC236}">
                <a16:creationId xmlns:a16="http://schemas.microsoft.com/office/drawing/2014/main" id="{33A636B8-1741-4EF5-B231-E18D4C3CB081}"/>
              </a:ext>
            </a:extLst>
          </p:cNvPr>
          <p:cNvSpPr/>
          <p:nvPr/>
        </p:nvSpPr>
        <p:spPr>
          <a:xfrm>
            <a:off x="1486909" y="3570886"/>
            <a:ext cx="9333489" cy="629950"/>
          </a:xfrm>
          <a:prstGeom prst="rect">
            <a:avLst/>
          </a:prstGeom>
        </p:spPr>
        <p:txBody>
          <a:bodyPr anchor="ctr">
            <a:noAutofit/>
          </a:bodyPr>
          <a:lstStyle/>
          <a:p>
            <a:endParaRPr lang="en-US" sz="2000" b="1" dirty="0">
              <a:solidFill>
                <a:srgbClr val="00AEEF"/>
              </a:solidFill>
              <a:latin typeface="+mj-lt"/>
            </a:endParaRPr>
          </a:p>
        </p:txBody>
      </p:sp>
      <p:sp>
        <p:nvSpPr>
          <p:cNvPr id="29" name="Rectangle 28">
            <a:extLst>
              <a:ext uri="{FF2B5EF4-FFF2-40B4-BE49-F238E27FC236}">
                <a16:creationId xmlns:a16="http://schemas.microsoft.com/office/drawing/2014/main" id="{A38ACE04-CF09-4035-B1C3-A0B1B24C7561}"/>
              </a:ext>
            </a:extLst>
          </p:cNvPr>
          <p:cNvSpPr/>
          <p:nvPr/>
        </p:nvSpPr>
        <p:spPr>
          <a:xfrm>
            <a:off x="1486912" y="2634136"/>
            <a:ext cx="4848574" cy="629950"/>
          </a:xfrm>
          <a:prstGeom prst="rect">
            <a:avLst/>
          </a:prstGeom>
        </p:spPr>
        <p:txBody>
          <a:bodyPr anchor="ctr">
            <a:noAutofit/>
          </a:bodyPr>
          <a:lstStyle/>
          <a:p>
            <a:r>
              <a:rPr lang="en-US" sz="2000" dirty="0">
                <a:solidFill>
                  <a:schemeClr val="bg1">
                    <a:lumMod val="85000"/>
                  </a:schemeClr>
                </a:solidFill>
                <a:latin typeface="+mj-lt"/>
              </a:rPr>
              <a:t>Cosine similarity method to show discord in a time series instance</a:t>
            </a:r>
          </a:p>
        </p:txBody>
      </p:sp>
      <p:sp>
        <p:nvSpPr>
          <p:cNvPr id="12" name="Rectangle 11">
            <a:extLst>
              <a:ext uri="{FF2B5EF4-FFF2-40B4-BE49-F238E27FC236}">
                <a16:creationId xmlns:a16="http://schemas.microsoft.com/office/drawing/2014/main" id="{EA065460-456C-4EF4-B629-905C2771C81F}"/>
              </a:ext>
            </a:extLst>
          </p:cNvPr>
          <p:cNvSpPr/>
          <p:nvPr/>
        </p:nvSpPr>
        <p:spPr>
          <a:xfrm>
            <a:off x="1486909" y="4312466"/>
            <a:ext cx="4184545" cy="369332"/>
          </a:xfrm>
          <a:prstGeom prst="rect">
            <a:avLst/>
          </a:prstGeom>
        </p:spPr>
        <p:txBody>
          <a:bodyPr wrap="square">
            <a:spAutoFit/>
          </a:bodyPr>
          <a:lstStyle/>
          <a:p>
            <a:r>
              <a:rPr lang="en-US" b="1" dirty="0">
                <a:solidFill>
                  <a:schemeClr val="bg1">
                    <a:lumMod val="85000"/>
                  </a:schemeClr>
                </a:solidFill>
              </a:rPr>
              <a:t>Matrix Profile is relative and normalized</a:t>
            </a:r>
          </a:p>
        </p:txBody>
      </p:sp>
    </p:spTree>
    <p:extLst>
      <p:ext uri="{BB962C8B-B14F-4D97-AF65-F5344CB8AC3E}">
        <p14:creationId xmlns:p14="http://schemas.microsoft.com/office/powerpoint/2010/main" val="21233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par>
                                <p:cTn id="58" presetID="10" presetClass="entr" presetSubtype="0" fill="hold" grpId="0" nodeType="withEffect" nodePh="1">
                                  <p:stCondLst>
                                    <p:cond delay="500"/>
                                  </p:stCondLst>
                                  <p:endCondLst>
                                    <p:cond evt="begin" delay="0">
                                      <p:tn val="58"/>
                                    </p:cond>
                                  </p:end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35" presetClass="path" presetSubtype="0" decel="100000" fill="hold" grpId="1" nodeType="withEffect" nodePh="1">
                                  <p:stCondLst>
                                    <p:cond delay="500"/>
                                  </p:stCondLst>
                                  <p:endCondLst>
                                    <p:cond evt="begin" delay="0">
                                      <p:tn val="61"/>
                                    </p:cond>
                                  </p:endCondLst>
                                  <p:childTnLst>
                                    <p:animMotion origin="layout" path="M 0.03802 -1.48148E-6 L 2.5E-6 -1.48148E-6 " pathEditMode="relative" rAng="0" ptsTypes="AA">
                                      <p:cBhvr>
                                        <p:cTn id="62" dur="750" fill="hold"/>
                                        <p:tgtEl>
                                          <p:spTgt spid="9"/>
                                        </p:tgtEl>
                                        <p:attrNameLst>
                                          <p:attrName>ppt_x</p:attrName>
                                          <p:attrName>ppt_y</p:attrName>
                                        </p:attrNameLst>
                                      </p:cBhvr>
                                      <p:rCtr x="-1901" y="0"/>
                                    </p:animMotion>
                                  </p:childTnLst>
                                </p:cTn>
                              </p:par>
                              <p:par>
                                <p:cTn id="63" presetID="10" presetClass="entr" presetSubtype="0" fill="hold" grpId="0" nodeType="withEffect" nodePh="1">
                                  <p:stCondLst>
                                    <p:cond delay="500"/>
                                  </p:stCondLst>
                                  <p:endCondLst>
                                    <p:cond evt="begin" delay="0">
                                      <p:tn val="63"/>
                                    </p:cond>
                                  </p:end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35" presetClass="path" presetSubtype="0" decel="100000" fill="hold" grpId="1" nodeType="withEffect" nodePh="1">
                                  <p:stCondLst>
                                    <p:cond delay="500"/>
                                  </p:stCondLst>
                                  <p:endCondLst>
                                    <p:cond evt="begin" delay="0">
                                      <p:tn val="66"/>
                                    </p:cond>
                                  </p:endCondLst>
                                  <p:childTnLst>
                                    <p:animMotion origin="layout" path="M 0.03802 -4.07407E-6 L 2.5E-6 -4.07407E-6 " pathEditMode="relative" rAng="0" ptsTypes="AA">
                                      <p:cBhvr>
                                        <p:cTn id="67" dur="750" fill="hold"/>
                                        <p:tgtEl>
                                          <p:spTgt spid="28"/>
                                        </p:tgtEl>
                                        <p:attrNameLst>
                                          <p:attrName>ppt_x</p:attrName>
                                          <p:attrName>ppt_y</p:attrName>
                                        </p:attrNameLst>
                                      </p:cBhvr>
                                      <p:rCtr x="-1901" y="0"/>
                                    </p:animMotion>
                                  </p:childTnLst>
                                </p:cTn>
                              </p:par>
                              <p:par>
                                <p:cTn id="68" presetID="10" presetClass="entr" presetSubtype="0" fill="hold" grpId="0" nodeType="withEffect">
                                  <p:stCondLst>
                                    <p:cond delay="5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35" presetClass="path" presetSubtype="0" decel="100000" fill="hold" grpId="1" nodeType="withEffect">
                                  <p:stCondLst>
                                    <p:cond delay="500"/>
                                  </p:stCondLst>
                                  <p:childTnLst>
                                    <p:animMotion origin="layout" path="M 0.03802 -4.07407E-6 L 2.5E-6 -4.07407E-6 " pathEditMode="relative" rAng="0" ptsTypes="AA">
                                      <p:cBhvr>
                                        <p:cTn id="72" dur="750" fill="hold"/>
                                        <p:tgtEl>
                                          <p:spTgt spid="29"/>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P spid="29" grpId="0"/>
      <p:bldP spid="2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Thermal Prediction</a:t>
            </a:r>
          </a:p>
        </p:txBody>
      </p:sp>
      <p:sp>
        <p:nvSpPr>
          <p:cNvPr id="21" name="Rectangle 20">
            <a:extLst>
              <a:ext uri="{FF2B5EF4-FFF2-40B4-BE49-F238E27FC236}">
                <a16:creationId xmlns:a16="http://schemas.microsoft.com/office/drawing/2014/main" id="{B871C812-0B9E-4324-8DA3-03B3CB6E147F}"/>
              </a:ext>
            </a:extLst>
          </p:cNvPr>
          <p:cNvSpPr/>
          <p:nvPr/>
        </p:nvSpPr>
        <p:spPr>
          <a:xfrm>
            <a:off x="689590" y="1992138"/>
            <a:ext cx="5138730" cy="3242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Used the Matrix Profile and distance measurements to relate telemetry signatures with thermal faults</a:t>
            </a:r>
          </a:p>
        </p:txBody>
      </p:sp>
      <p:pic>
        <p:nvPicPr>
          <p:cNvPr id="9" name="Picture 8" descr="A picture containing floor, indoor, room, small&#10;&#10;Description automatically generated">
            <a:extLst>
              <a:ext uri="{FF2B5EF4-FFF2-40B4-BE49-F238E27FC236}">
                <a16:creationId xmlns:a16="http://schemas.microsoft.com/office/drawing/2014/main" id="{7DD2EDA4-2F24-4CCA-AC12-A71328623022}"/>
              </a:ext>
            </a:extLst>
          </p:cNvPr>
          <p:cNvPicPr>
            <a:picLocks noChangeAspect="1"/>
          </p:cNvPicPr>
          <p:nvPr/>
        </p:nvPicPr>
        <p:blipFill>
          <a:blip r:embed="rId7"/>
          <a:stretch>
            <a:fillRect/>
          </a:stretch>
        </p:blipFill>
        <p:spPr>
          <a:xfrm>
            <a:off x="6539520" y="1746245"/>
            <a:ext cx="5022664" cy="3733800"/>
          </a:xfrm>
          <a:prstGeom prst="rect">
            <a:avLst/>
          </a:prstGeom>
        </p:spPr>
      </p:pic>
    </p:spTree>
    <p:extLst>
      <p:ext uri="{BB962C8B-B14F-4D97-AF65-F5344CB8AC3E}">
        <p14:creationId xmlns:p14="http://schemas.microsoft.com/office/powerpoint/2010/main" val="138157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p:stCondLst>
                                    <p:cond delay="7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35" presetClass="path" presetSubtype="0" decel="100000" fill="hold" grpId="1" nodeType="withEffect">
                                  <p:stCondLst>
                                    <p:cond delay="750"/>
                                  </p:stCondLst>
                                  <p:childTnLst>
                                    <p:animMotion origin="layout" path="M 0.06406 3.33333E-6 L 6.25E-7 3.33333E-6 " pathEditMode="relative" rAng="0" ptsTypes="AA">
                                      <p:cBhvr>
                                        <p:cTn id="24"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1" grpId="0"/>
      <p:bldP spid="2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17089"/>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Proof of Concept</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711200" y="2634136"/>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711198" y="3664306"/>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sp>
        <p:nvSpPr>
          <p:cNvPr id="28" name="Rectangle 27">
            <a:extLst>
              <a:ext uri="{FF2B5EF4-FFF2-40B4-BE49-F238E27FC236}">
                <a16:creationId xmlns:a16="http://schemas.microsoft.com/office/drawing/2014/main" id="{33A636B8-1741-4EF5-B231-E18D4C3CB081}"/>
              </a:ext>
            </a:extLst>
          </p:cNvPr>
          <p:cNvSpPr/>
          <p:nvPr/>
        </p:nvSpPr>
        <p:spPr>
          <a:xfrm>
            <a:off x="1486909" y="3570886"/>
            <a:ext cx="9333489" cy="629950"/>
          </a:xfrm>
          <a:prstGeom prst="rect">
            <a:avLst/>
          </a:prstGeom>
        </p:spPr>
        <p:txBody>
          <a:bodyPr anchor="ctr">
            <a:noAutofit/>
          </a:bodyPr>
          <a:lstStyle/>
          <a:p>
            <a:endParaRPr lang="en-US" sz="2000" b="1" dirty="0">
              <a:solidFill>
                <a:srgbClr val="00AEEF"/>
              </a:solidFill>
              <a:latin typeface="+mj-lt"/>
            </a:endParaRPr>
          </a:p>
        </p:txBody>
      </p:sp>
      <p:sp>
        <p:nvSpPr>
          <p:cNvPr id="29" name="Rectangle 28">
            <a:extLst>
              <a:ext uri="{FF2B5EF4-FFF2-40B4-BE49-F238E27FC236}">
                <a16:creationId xmlns:a16="http://schemas.microsoft.com/office/drawing/2014/main" id="{A38ACE04-CF09-4035-B1C3-A0B1B24C7561}"/>
              </a:ext>
            </a:extLst>
          </p:cNvPr>
          <p:cNvSpPr/>
          <p:nvPr/>
        </p:nvSpPr>
        <p:spPr>
          <a:xfrm>
            <a:off x="1486911" y="2590944"/>
            <a:ext cx="9670946" cy="629950"/>
          </a:xfrm>
          <a:prstGeom prst="rect">
            <a:avLst/>
          </a:prstGeom>
        </p:spPr>
        <p:txBody>
          <a:bodyPr anchor="ctr">
            <a:noAutofit/>
          </a:bodyPr>
          <a:lstStyle/>
          <a:p>
            <a:r>
              <a:rPr lang="en-US" sz="2000" dirty="0">
                <a:solidFill>
                  <a:schemeClr val="bg1">
                    <a:lumMod val="85000"/>
                  </a:schemeClr>
                </a:solidFill>
                <a:latin typeface="+mj-lt"/>
              </a:rPr>
              <a:t>Gathered TEL over 60s under defined conditions(idle, heating, heating until failure)</a:t>
            </a:r>
          </a:p>
        </p:txBody>
      </p:sp>
      <p:sp>
        <p:nvSpPr>
          <p:cNvPr id="12" name="Rectangle 11">
            <a:extLst>
              <a:ext uri="{FF2B5EF4-FFF2-40B4-BE49-F238E27FC236}">
                <a16:creationId xmlns:a16="http://schemas.microsoft.com/office/drawing/2014/main" id="{EA065460-456C-4EF4-B629-905C2771C81F}"/>
              </a:ext>
            </a:extLst>
          </p:cNvPr>
          <p:cNvSpPr/>
          <p:nvPr/>
        </p:nvSpPr>
        <p:spPr>
          <a:xfrm>
            <a:off x="1486908" y="3705524"/>
            <a:ext cx="7635321" cy="369332"/>
          </a:xfrm>
          <a:prstGeom prst="rect">
            <a:avLst/>
          </a:prstGeom>
        </p:spPr>
        <p:txBody>
          <a:bodyPr wrap="square">
            <a:spAutoFit/>
          </a:bodyPr>
          <a:lstStyle/>
          <a:p>
            <a:r>
              <a:rPr lang="en-US" b="1" dirty="0">
                <a:solidFill>
                  <a:schemeClr val="bg1">
                    <a:lumMod val="85000"/>
                  </a:schemeClr>
                </a:solidFill>
              </a:rPr>
              <a:t>Ran the matrix profile over every feature in every instance of telemetry</a:t>
            </a:r>
          </a:p>
        </p:txBody>
      </p:sp>
      <p:grpSp>
        <p:nvGrpSpPr>
          <p:cNvPr id="26" name="Group 25">
            <a:extLst>
              <a:ext uri="{FF2B5EF4-FFF2-40B4-BE49-F238E27FC236}">
                <a16:creationId xmlns:a16="http://schemas.microsoft.com/office/drawing/2014/main" id="{ECA64D45-5D4A-4E5A-BC71-CBE515867705}"/>
              </a:ext>
            </a:extLst>
          </p:cNvPr>
          <p:cNvGrpSpPr/>
          <p:nvPr/>
        </p:nvGrpSpPr>
        <p:grpSpPr>
          <a:xfrm>
            <a:off x="711195" y="4730218"/>
            <a:ext cx="536102" cy="554780"/>
            <a:chOff x="689589" y="4414364"/>
            <a:chExt cx="536102" cy="554780"/>
          </a:xfrm>
        </p:grpSpPr>
        <p:sp>
          <p:nvSpPr>
            <p:cNvPr id="27" name="Oval 26">
              <a:extLst>
                <a:ext uri="{FF2B5EF4-FFF2-40B4-BE49-F238E27FC236}">
                  <a16:creationId xmlns:a16="http://schemas.microsoft.com/office/drawing/2014/main" id="{05608F4E-567A-4B30-BFFB-F549029A156F}"/>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851A35CA-4CA7-46B4-BC9D-270D3F2C46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2005" y="4567238"/>
              <a:ext cx="271266" cy="240786"/>
            </a:xfrm>
            <a:prstGeom prst="rect">
              <a:avLst/>
            </a:prstGeom>
          </p:spPr>
        </p:pic>
      </p:grpSp>
      <p:sp>
        <p:nvSpPr>
          <p:cNvPr id="31" name="Rectangle 30">
            <a:extLst>
              <a:ext uri="{FF2B5EF4-FFF2-40B4-BE49-F238E27FC236}">
                <a16:creationId xmlns:a16="http://schemas.microsoft.com/office/drawing/2014/main" id="{1FFEF7A0-C87A-4DB6-BCF3-131CE694BEBA}"/>
              </a:ext>
            </a:extLst>
          </p:cNvPr>
          <p:cNvSpPr/>
          <p:nvPr/>
        </p:nvSpPr>
        <p:spPr>
          <a:xfrm>
            <a:off x="1486909" y="4683563"/>
            <a:ext cx="9218180" cy="646331"/>
          </a:xfrm>
          <a:prstGeom prst="rect">
            <a:avLst/>
          </a:prstGeom>
        </p:spPr>
        <p:txBody>
          <a:bodyPr wrap="square">
            <a:spAutoFit/>
          </a:bodyPr>
          <a:lstStyle/>
          <a:p>
            <a:r>
              <a:rPr lang="en-US" b="1" dirty="0">
                <a:solidFill>
                  <a:schemeClr val="bg1">
                    <a:lumMod val="85000"/>
                  </a:schemeClr>
                </a:solidFill>
              </a:rPr>
              <a:t>Calculated distance from TEL features to every time-series of TEL and fed into a simple neural network to identify matches</a:t>
            </a:r>
          </a:p>
        </p:txBody>
      </p:sp>
    </p:spTree>
    <p:extLst>
      <p:ext uri="{BB962C8B-B14F-4D97-AF65-F5344CB8AC3E}">
        <p14:creationId xmlns:p14="http://schemas.microsoft.com/office/powerpoint/2010/main" val="356382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par>
                                <p:cTn id="58" presetID="10" presetClass="entr" presetSubtype="0" fill="hold" grpId="0" nodeType="withEffect" nodePh="1">
                                  <p:stCondLst>
                                    <p:cond delay="500"/>
                                  </p:stCondLst>
                                  <p:endCondLst>
                                    <p:cond evt="begin" delay="0">
                                      <p:tn val="58"/>
                                    </p:cond>
                                  </p:end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35" presetClass="path" presetSubtype="0" decel="100000" fill="hold" grpId="1" nodeType="withEffect" nodePh="1">
                                  <p:stCondLst>
                                    <p:cond delay="500"/>
                                  </p:stCondLst>
                                  <p:endCondLst>
                                    <p:cond evt="begin" delay="0">
                                      <p:tn val="61"/>
                                    </p:cond>
                                  </p:endCondLst>
                                  <p:childTnLst>
                                    <p:animMotion origin="layout" path="M 0.03802 -1.48148E-6 L 2.5E-6 -1.48148E-6 " pathEditMode="relative" rAng="0" ptsTypes="AA">
                                      <p:cBhvr>
                                        <p:cTn id="62" dur="750" fill="hold"/>
                                        <p:tgtEl>
                                          <p:spTgt spid="9"/>
                                        </p:tgtEl>
                                        <p:attrNameLst>
                                          <p:attrName>ppt_x</p:attrName>
                                          <p:attrName>ppt_y</p:attrName>
                                        </p:attrNameLst>
                                      </p:cBhvr>
                                      <p:rCtr x="-1901" y="0"/>
                                    </p:animMotion>
                                  </p:childTnLst>
                                </p:cTn>
                              </p:par>
                              <p:par>
                                <p:cTn id="63" presetID="10" presetClass="entr" presetSubtype="0" fill="hold" grpId="0" nodeType="withEffect" nodePh="1">
                                  <p:stCondLst>
                                    <p:cond delay="500"/>
                                  </p:stCondLst>
                                  <p:endCondLst>
                                    <p:cond evt="begin" delay="0">
                                      <p:tn val="63"/>
                                    </p:cond>
                                  </p:end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35" presetClass="path" presetSubtype="0" decel="100000" fill="hold" grpId="1" nodeType="withEffect" nodePh="1">
                                  <p:stCondLst>
                                    <p:cond delay="500"/>
                                  </p:stCondLst>
                                  <p:endCondLst>
                                    <p:cond evt="begin" delay="0">
                                      <p:tn val="66"/>
                                    </p:cond>
                                  </p:endCondLst>
                                  <p:childTnLst>
                                    <p:animMotion origin="layout" path="M 0.03802 -4.07407E-6 L 2.5E-6 -4.07407E-6 " pathEditMode="relative" rAng="0" ptsTypes="AA">
                                      <p:cBhvr>
                                        <p:cTn id="67" dur="750" fill="hold"/>
                                        <p:tgtEl>
                                          <p:spTgt spid="28"/>
                                        </p:tgtEl>
                                        <p:attrNameLst>
                                          <p:attrName>ppt_x</p:attrName>
                                          <p:attrName>ppt_y</p:attrName>
                                        </p:attrNameLst>
                                      </p:cBhvr>
                                      <p:rCtr x="-1901" y="0"/>
                                    </p:animMotion>
                                  </p:childTnLst>
                                </p:cTn>
                              </p:par>
                              <p:par>
                                <p:cTn id="68" presetID="10" presetClass="entr" presetSubtype="0" fill="hold" grpId="0" nodeType="withEffect">
                                  <p:stCondLst>
                                    <p:cond delay="5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35" presetClass="path" presetSubtype="0" decel="100000" fill="hold" grpId="1" nodeType="withEffect">
                                  <p:stCondLst>
                                    <p:cond delay="500"/>
                                  </p:stCondLst>
                                  <p:childTnLst>
                                    <p:animMotion origin="layout" path="M 0.03802 -4.07407E-6 L 2.5E-6 -4.07407E-6 " pathEditMode="relative" rAng="0" ptsTypes="AA">
                                      <p:cBhvr>
                                        <p:cTn id="72" dur="750" fill="hold"/>
                                        <p:tgtEl>
                                          <p:spTgt spid="29"/>
                                        </p:tgtEl>
                                        <p:attrNameLst>
                                          <p:attrName>ppt_x</p:attrName>
                                          <p:attrName>ppt_y</p:attrName>
                                        </p:attrNameLst>
                                      </p:cBhvr>
                                      <p:rCtr x="-1901" y="0"/>
                                    </p:animMotion>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6" presetClass="emph" presetSubtype="0" accel="100000" autoRev="1" fill="hold" nodeType="withEffect">
                                  <p:stCondLst>
                                    <p:cond delay="250"/>
                                  </p:stCondLst>
                                  <p:childTnLst>
                                    <p:animScale>
                                      <p:cBhvr>
                                        <p:cTn id="81" dur="250" fill="hold"/>
                                        <p:tgtEl>
                                          <p:spTgt spid="2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P spid="29" grpId="0"/>
      <p:bldP spid="2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17089"/>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Results</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711200" y="2634136"/>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711198" y="3664306"/>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sp>
        <p:nvSpPr>
          <p:cNvPr id="28" name="Rectangle 27">
            <a:extLst>
              <a:ext uri="{FF2B5EF4-FFF2-40B4-BE49-F238E27FC236}">
                <a16:creationId xmlns:a16="http://schemas.microsoft.com/office/drawing/2014/main" id="{33A636B8-1741-4EF5-B231-E18D4C3CB081}"/>
              </a:ext>
            </a:extLst>
          </p:cNvPr>
          <p:cNvSpPr/>
          <p:nvPr/>
        </p:nvSpPr>
        <p:spPr>
          <a:xfrm>
            <a:off x="1486909" y="3570886"/>
            <a:ext cx="9333489" cy="629950"/>
          </a:xfrm>
          <a:prstGeom prst="rect">
            <a:avLst/>
          </a:prstGeom>
        </p:spPr>
        <p:txBody>
          <a:bodyPr anchor="ctr">
            <a:noAutofit/>
          </a:bodyPr>
          <a:lstStyle/>
          <a:p>
            <a:endParaRPr lang="en-US" sz="2000" b="1" dirty="0">
              <a:solidFill>
                <a:srgbClr val="00AEEF"/>
              </a:solidFill>
              <a:latin typeface="+mj-lt"/>
            </a:endParaRPr>
          </a:p>
        </p:txBody>
      </p:sp>
      <p:sp>
        <p:nvSpPr>
          <p:cNvPr id="29" name="Rectangle 28">
            <a:extLst>
              <a:ext uri="{FF2B5EF4-FFF2-40B4-BE49-F238E27FC236}">
                <a16:creationId xmlns:a16="http://schemas.microsoft.com/office/drawing/2014/main" id="{A38ACE04-CF09-4035-B1C3-A0B1B24C7561}"/>
              </a:ext>
            </a:extLst>
          </p:cNvPr>
          <p:cNvSpPr/>
          <p:nvPr/>
        </p:nvSpPr>
        <p:spPr>
          <a:xfrm>
            <a:off x="1486911" y="2634136"/>
            <a:ext cx="8171543" cy="629950"/>
          </a:xfrm>
          <a:prstGeom prst="rect">
            <a:avLst/>
          </a:prstGeom>
        </p:spPr>
        <p:txBody>
          <a:bodyPr anchor="ctr">
            <a:noAutofit/>
          </a:bodyPr>
          <a:lstStyle/>
          <a:p>
            <a:r>
              <a:rPr lang="en-US" sz="2000" dirty="0">
                <a:solidFill>
                  <a:schemeClr val="bg1">
                    <a:lumMod val="85000"/>
                  </a:schemeClr>
                </a:solidFill>
                <a:latin typeface="+mj-lt"/>
              </a:rPr>
              <a:t>Results would be enhanced with more instances of telemetry</a:t>
            </a:r>
          </a:p>
        </p:txBody>
      </p:sp>
      <p:sp>
        <p:nvSpPr>
          <p:cNvPr id="12" name="Rectangle 11">
            <a:extLst>
              <a:ext uri="{FF2B5EF4-FFF2-40B4-BE49-F238E27FC236}">
                <a16:creationId xmlns:a16="http://schemas.microsoft.com/office/drawing/2014/main" id="{EA065460-456C-4EF4-B629-905C2771C81F}"/>
              </a:ext>
            </a:extLst>
          </p:cNvPr>
          <p:cNvSpPr/>
          <p:nvPr/>
        </p:nvSpPr>
        <p:spPr>
          <a:xfrm>
            <a:off x="1486911" y="3701195"/>
            <a:ext cx="6089545" cy="369332"/>
          </a:xfrm>
          <a:prstGeom prst="rect">
            <a:avLst/>
          </a:prstGeom>
        </p:spPr>
        <p:txBody>
          <a:bodyPr wrap="square">
            <a:spAutoFit/>
          </a:bodyPr>
          <a:lstStyle/>
          <a:p>
            <a:r>
              <a:rPr lang="en-US" b="1" dirty="0">
                <a:solidFill>
                  <a:schemeClr val="bg1">
                    <a:lumMod val="85000"/>
                  </a:schemeClr>
                </a:solidFill>
              </a:rPr>
              <a:t>Achieved 97% prediction with this very small dataset</a:t>
            </a:r>
          </a:p>
        </p:txBody>
      </p:sp>
      <p:grpSp>
        <p:nvGrpSpPr>
          <p:cNvPr id="26" name="Group 25">
            <a:extLst>
              <a:ext uri="{FF2B5EF4-FFF2-40B4-BE49-F238E27FC236}">
                <a16:creationId xmlns:a16="http://schemas.microsoft.com/office/drawing/2014/main" id="{ECA64D45-5D4A-4E5A-BC71-CBE515867705}"/>
              </a:ext>
            </a:extLst>
          </p:cNvPr>
          <p:cNvGrpSpPr/>
          <p:nvPr/>
        </p:nvGrpSpPr>
        <p:grpSpPr>
          <a:xfrm>
            <a:off x="711195" y="4730218"/>
            <a:ext cx="536102" cy="554780"/>
            <a:chOff x="689589" y="4414364"/>
            <a:chExt cx="536102" cy="554780"/>
          </a:xfrm>
        </p:grpSpPr>
        <p:sp>
          <p:nvSpPr>
            <p:cNvPr id="27" name="Oval 26">
              <a:extLst>
                <a:ext uri="{FF2B5EF4-FFF2-40B4-BE49-F238E27FC236}">
                  <a16:creationId xmlns:a16="http://schemas.microsoft.com/office/drawing/2014/main" id="{05608F4E-567A-4B30-BFFB-F549029A156F}"/>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851A35CA-4CA7-46B4-BC9D-270D3F2C46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2005" y="4567238"/>
              <a:ext cx="271266" cy="240786"/>
            </a:xfrm>
            <a:prstGeom prst="rect">
              <a:avLst/>
            </a:prstGeom>
          </p:spPr>
        </p:pic>
      </p:grpSp>
      <p:sp>
        <p:nvSpPr>
          <p:cNvPr id="31" name="Rectangle 30">
            <a:extLst>
              <a:ext uri="{FF2B5EF4-FFF2-40B4-BE49-F238E27FC236}">
                <a16:creationId xmlns:a16="http://schemas.microsoft.com/office/drawing/2014/main" id="{1FFEF7A0-C87A-4DB6-BCF3-131CE694BEBA}"/>
              </a:ext>
            </a:extLst>
          </p:cNvPr>
          <p:cNvSpPr/>
          <p:nvPr/>
        </p:nvSpPr>
        <p:spPr>
          <a:xfrm>
            <a:off x="1486907" y="4683563"/>
            <a:ext cx="8723889" cy="369332"/>
          </a:xfrm>
          <a:prstGeom prst="rect">
            <a:avLst/>
          </a:prstGeom>
        </p:spPr>
        <p:txBody>
          <a:bodyPr wrap="square">
            <a:spAutoFit/>
          </a:bodyPr>
          <a:lstStyle/>
          <a:p>
            <a:r>
              <a:rPr lang="en-US" b="1" dirty="0">
                <a:solidFill>
                  <a:schemeClr val="bg1">
                    <a:lumMod val="85000"/>
                  </a:schemeClr>
                </a:solidFill>
              </a:rPr>
              <a:t>IDF submitted related to this work is being submitted to the US Patent Office</a:t>
            </a:r>
          </a:p>
        </p:txBody>
      </p:sp>
    </p:spTree>
    <p:extLst>
      <p:ext uri="{BB962C8B-B14F-4D97-AF65-F5344CB8AC3E}">
        <p14:creationId xmlns:p14="http://schemas.microsoft.com/office/powerpoint/2010/main" val="343015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par>
                                <p:cTn id="58" presetID="10" presetClass="entr" presetSubtype="0" fill="hold" grpId="0" nodeType="withEffect" nodePh="1">
                                  <p:stCondLst>
                                    <p:cond delay="500"/>
                                  </p:stCondLst>
                                  <p:endCondLst>
                                    <p:cond evt="begin" delay="0">
                                      <p:tn val="58"/>
                                    </p:cond>
                                  </p:end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35" presetClass="path" presetSubtype="0" decel="100000" fill="hold" grpId="1" nodeType="withEffect" nodePh="1">
                                  <p:stCondLst>
                                    <p:cond delay="500"/>
                                  </p:stCondLst>
                                  <p:endCondLst>
                                    <p:cond evt="begin" delay="0">
                                      <p:tn val="61"/>
                                    </p:cond>
                                  </p:endCondLst>
                                  <p:childTnLst>
                                    <p:animMotion origin="layout" path="M 0.03802 -1.48148E-6 L 2.5E-6 -1.48148E-6 " pathEditMode="relative" rAng="0" ptsTypes="AA">
                                      <p:cBhvr>
                                        <p:cTn id="62" dur="750" fill="hold"/>
                                        <p:tgtEl>
                                          <p:spTgt spid="9"/>
                                        </p:tgtEl>
                                        <p:attrNameLst>
                                          <p:attrName>ppt_x</p:attrName>
                                          <p:attrName>ppt_y</p:attrName>
                                        </p:attrNameLst>
                                      </p:cBhvr>
                                      <p:rCtr x="-1901" y="0"/>
                                    </p:animMotion>
                                  </p:childTnLst>
                                </p:cTn>
                              </p:par>
                              <p:par>
                                <p:cTn id="63" presetID="10" presetClass="entr" presetSubtype="0" fill="hold" grpId="0" nodeType="withEffect" nodePh="1">
                                  <p:stCondLst>
                                    <p:cond delay="500"/>
                                  </p:stCondLst>
                                  <p:endCondLst>
                                    <p:cond evt="begin" delay="0">
                                      <p:tn val="63"/>
                                    </p:cond>
                                  </p:end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35" presetClass="path" presetSubtype="0" decel="100000" fill="hold" grpId="1" nodeType="withEffect" nodePh="1">
                                  <p:stCondLst>
                                    <p:cond delay="500"/>
                                  </p:stCondLst>
                                  <p:endCondLst>
                                    <p:cond evt="begin" delay="0">
                                      <p:tn val="66"/>
                                    </p:cond>
                                  </p:endCondLst>
                                  <p:childTnLst>
                                    <p:animMotion origin="layout" path="M 0.03802 -4.07407E-6 L 2.5E-6 -4.07407E-6 " pathEditMode="relative" rAng="0" ptsTypes="AA">
                                      <p:cBhvr>
                                        <p:cTn id="67" dur="750" fill="hold"/>
                                        <p:tgtEl>
                                          <p:spTgt spid="28"/>
                                        </p:tgtEl>
                                        <p:attrNameLst>
                                          <p:attrName>ppt_x</p:attrName>
                                          <p:attrName>ppt_y</p:attrName>
                                        </p:attrNameLst>
                                      </p:cBhvr>
                                      <p:rCtr x="-1901" y="0"/>
                                    </p:animMotion>
                                  </p:childTnLst>
                                </p:cTn>
                              </p:par>
                              <p:par>
                                <p:cTn id="68" presetID="10" presetClass="entr" presetSubtype="0" fill="hold" grpId="0" nodeType="withEffect">
                                  <p:stCondLst>
                                    <p:cond delay="5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35" presetClass="path" presetSubtype="0" decel="100000" fill="hold" grpId="1" nodeType="withEffect">
                                  <p:stCondLst>
                                    <p:cond delay="500"/>
                                  </p:stCondLst>
                                  <p:childTnLst>
                                    <p:animMotion origin="layout" path="M 0.03802 -4.07407E-6 L 2.5E-6 -4.07407E-6 " pathEditMode="relative" rAng="0" ptsTypes="AA">
                                      <p:cBhvr>
                                        <p:cTn id="72" dur="750" fill="hold"/>
                                        <p:tgtEl>
                                          <p:spTgt spid="29"/>
                                        </p:tgtEl>
                                        <p:attrNameLst>
                                          <p:attrName>ppt_x</p:attrName>
                                          <p:attrName>ppt_y</p:attrName>
                                        </p:attrNameLst>
                                      </p:cBhvr>
                                      <p:rCtr x="-1901" y="0"/>
                                    </p:animMotion>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6" presetClass="emph" presetSubtype="0" accel="100000" autoRev="1" fill="hold" nodeType="withEffect">
                                  <p:stCondLst>
                                    <p:cond delay="250"/>
                                  </p:stCondLst>
                                  <p:childTnLst>
                                    <p:animScale>
                                      <p:cBhvr>
                                        <p:cTn id="81" dur="250" fill="hold"/>
                                        <p:tgtEl>
                                          <p:spTgt spid="2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P spid="29" grpId="0"/>
      <p:bldP spid="2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17089"/>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New-</a:t>
            </a:r>
            <a:r>
              <a:rPr lang="en-US" dirty="0" err="1">
                <a:solidFill>
                  <a:schemeClr val="bg1"/>
                </a:solidFill>
              </a:rPr>
              <a:t>snn</a:t>
            </a:r>
            <a:endParaRPr lang="en-US" dirty="0">
              <a:solidFill>
                <a:schemeClr val="bg1"/>
              </a:solidFill>
            </a:endParaRP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4414364"/>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28" name="Rectangle 27">
            <a:extLst>
              <a:ext uri="{FF2B5EF4-FFF2-40B4-BE49-F238E27FC236}">
                <a16:creationId xmlns:a16="http://schemas.microsoft.com/office/drawing/2014/main" id="{33A636B8-1741-4EF5-B231-E18D4C3CB081}"/>
              </a:ext>
            </a:extLst>
          </p:cNvPr>
          <p:cNvSpPr/>
          <p:nvPr/>
        </p:nvSpPr>
        <p:spPr>
          <a:xfrm>
            <a:off x="1486909" y="3570886"/>
            <a:ext cx="9333489" cy="629950"/>
          </a:xfrm>
          <a:prstGeom prst="rect">
            <a:avLst/>
          </a:prstGeom>
        </p:spPr>
        <p:txBody>
          <a:bodyPr anchor="ctr">
            <a:noAutofit/>
          </a:bodyPr>
          <a:lstStyle/>
          <a:p>
            <a:endParaRPr lang="en-US" sz="2000" b="1" dirty="0">
              <a:solidFill>
                <a:srgbClr val="00AEEF"/>
              </a:solidFill>
              <a:latin typeface="+mj-lt"/>
            </a:endParaRPr>
          </a:p>
        </p:txBody>
      </p:sp>
      <p:sp>
        <p:nvSpPr>
          <p:cNvPr id="29" name="Rectangle 28">
            <a:extLst>
              <a:ext uri="{FF2B5EF4-FFF2-40B4-BE49-F238E27FC236}">
                <a16:creationId xmlns:a16="http://schemas.microsoft.com/office/drawing/2014/main" id="{A38ACE04-CF09-4035-B1C3-A0B1B24C7561}"/>
              </a:ext>
            </a:extLst>
          </p:cNvPr>
          <p:cNvSpPr/>
          <p:nvPr/>
        </p:nvSpPr>
        <p:spPr>
          <a:xfrm>
            <a:off x="1486911" y="3520540"/>
            <a:ext cx="9922560" cy="629950"/>
          </a:xfrm>
          <a:prstGeom prst="rect">
            <a:avLst/>
          </a:prstGeom>
        </p:spPr>
        <p:txBody>
          <a:bodyPr anchor="ctr">
            <a:noAutofit/>
          </a:bodyPr>
          <a:lstStyle/>
          <a:p>
            <a:r>
              <a:rPr lang="en-US" sz="2000" dirty="0">
                <a:solidFill>
                  <a:schemeClr val="bg1">
                    <a:lumMod val="85000"/>
                  </a:schemeClr>
                </a:solidFill>
                <a:latin typeface="+mj-lt"/>
              </a:rPr>
              <a:t>Developed program to enhance capabilities of many neural nets to one neural network</a:t>
            </a:r>
          </a:p>
        </p:txBody>
      </p:sp>
      <p:sp>
        <p:nvSpPr>
          <p:cNvPr id="12" name="Rectangle 11">
            <a:extLst>
              <a:ext uri="{FF2B5EF4-FFF2-40B4-BE49-F238E27FC236}">
                <a16:creationId xmlns:a16="http://schemas.microsoft.com/office/drawing/2014/main" id="{EA065460-456C-4EF4-B629-905C2771C81F}"/>
              </a:ext>
            </a:extLst>
          </p:cNvPr>
          <p:cNvSpPr/>
          <p:nvPr/>
        </p:nvSpPr>
        <p:spPr>
          <a:xfrm>
            <a:off x="1486909" y="4509067"/>
            <a:ext cx="10015501" cy="646331"/>
          </a:xfrm>
          <a:prstGeom prst="rect">
            <a:avLst/>
          </a:prstGeom>
        </p:spPr>
        <p:txBody>
          <a:bodyPr wrap="square">
            <a:spAutoFit/>
          </a:bodyPr>
          <a:lstStyle/>
          <a:p>
            <a:r>
              <a:rPr lang="en-US" b="1" dirty="0">
                <a:solidFill>
                  <a:schemeClr val="bg1">
                    <a:lumMod val="85000"/>
                  </a:schemeClr>
                </a:solidFill>
              </a:rPr>
              <a:t>Created experiment to demonstrate the implications of the invention and achieved an accuracy of 90%</a:t>
            </a:r>
          </a:p>
        </p:txBody>
      </p:sp>
      <p:sp>
        <p:nvSpPr>
          <p:cNvPr id="30" name="Rectangle 29">
            <a:extLst>
              <a:ext uri="{FF2B5EF4-FFF2-40B4-BE49-F238E27FC236}">
                <a16:creationId xmlns:a16="http://schemas.microsoft.com/office/drawing/2014/main" id="{E7DEAEC7-BF7D-468E-B2E5-3C2695FE2483}"/>
              </a:ext>
            </a:extLst>
          </p:cNvPr>
          <p:cNvSpPr/>
          <p:nvPr/>
        </p:nvSpPr>
        <p:spPr>
          <a:xfrm>
            <a:off x="1486911" y="5347267"/>
            <a:ext cx="9507662" cy="369332"/>
          </a:xfrm>
          <a:prstGeom prst="rect">
            <a:avLst/>
          </a:prstGeom>
        </p:spPr>
        <p:txBody>
          <a:bodyPr wrap="square">
            <a:spAutoFit/>
          </a:bodyPr>
          <a:lstStyle/>
          <a:p>
            <a:r>
              <a:rPr lang="en-US" b="1" dirty="0">
                <a:solidFill>
                  <a:schemeClr val="bg1">
                    <a:lumMod val="85000"/>
                  </a:schemeClr>
                </a:solidFill>
              </a:rPr>
              <a:t>Received a Distinguished Inventor’s reward for the patent</a:t>
            </a:r>
          </a:p>
        </p:txBody>
      </p:sp>
    </p:spTree>
    <p:extLst>
      <p:ext uri="{BB962C8B-B14F-4D97-AF65-F5344CB8AC3E}">
        <p14:creationId xmlns:p14="http://schemas.microsoft.com/office/powerpoint/2010/main" val="409559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35" presetClass="path" presetSubtype="0" decel="100000" fill="hold" grpId="1" nodeType="withEffect" nodePh="1">
                                  <p:stCondLst>
                                    <p:cond delay="500"/>
                                  </p:stCondLst>
                                  <p:endCondLst>
                                    <p:cond evt="begin" delay="0">
                                      <p:tn val="70"/>
                                    </p:cond>
                                  </p:endCondLst>
                                  <p:childTnLst>
                                    <p:animMotion origin="layout" path="M 0.03802 -1.48148E-6 L 2.5E-6 -1.48148E-6 " pathEditMode="relative" rAng="0" ptsTypes="AA">
                                      <p:cBhvr>
                                        <p:cTn id="71" dur="750" fill="hold"/>
                                        <p:tgtEl>
                                          <p:spTgt spid="9"/>
                                        </p:tgtEl>
                                        <p:attrNameLst>
                                          <p:attrName>ppt_x</p:attrName>
                                          <p:attrName>ppt_y</p:attrName>
                                        </p:attrNameLst>
                                      </p:cBhvr>
                                      <p:rCtr x="-1901" y="0"/>
                                    </p:animMotion>
                                  </p:childTnLst>
                                </p:cTn>
                              </p:par>
                              <p:par>
                                <p:cTn id="72" presetID="10" presetClass="entr" presetSubtype="0" fill="hold" grpId="0" nodeType="withEffect" nodePh="1">
                                  <p:stCondLst>
                                    <p:cond delay="500"/>
                                  </p:stCondLst>
                                  <p:endCondLst>
                                    <p:cond evt="begin" delay="0">
                                      <p:tn val="72"/>
                                    </p:cond>
                                  </p:end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35" presetClass="path" presetSubtype="0" decel="100000" fill="hold" grpId="1" nodeType="withEffect" nodePh="1">
                                  <p:stCondLst>
                                    <p:cond delay="500"/>
                                  </p:stCondLst>
                                  <p:endCondLst>
                                    <p:cond evt="begin" delay="0">
                                      <p:tn val="75"/>
                                    </p:cond>
                                  </p:endCondLst>
                                  <p:childTnLst>
                                    <p:animMotion origin="layout" path="M 0.03802 -4.07407E-6 L 2.5E-6 -4.07407E-6 " pathEditMode="relative" rAng="0" ptsTypes="AA">
                                      <p:cBhvr>
                                        <p:cTn id="76" dur="750" fill="hold"/>
                                        <p:tgtEl>
                                          <p:spTgt spid="28"/>
                                        </p:tgtEl>
                                        <p:attrNameLst>
                                          <p:attrName>ppt_x</p:attrName>
                                          <p:attrName>ppt_y</p:attrName>
                                        </p:attrNameLst>
                                      </p:cBhvr>
                                      <p:rCtr x="-1901" y="0"/>
                                    </p:animMotion>
                                  </p:childTnLst>
                                </p:cTn>
                              </p:par>
                              <p:par>
                                <p:cTn id="77" presetID="10" presetClass="entr" presetSubtype="0" fill="hold" grpId="0"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35" presetClass="path" presetSubtype="0" decel="100000" fill="hold" grpId="1" nodeType="withEffect">
                                  <p:stCondLst>
                                    <p:cond delay="500"/>
                                  </p:stCondLst>
                                  <p:childTnLst>
                                    <p:animMotion origin="layout" path="M 0.03802 -4.07407E-6 L 2.5E-6 -4.07407E-6 " pathEditMode="relative" rAng="0" ptsTypes="AA">
                                      <p:cBhvr>
                                        <p:cTn id="81" dur="750" fill="hold"/>
                                        <p:tgtEl>
                                          <p:spTgt spid="29"/>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P spid="29" grpId="0"/>
      <p:bldP spid="2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17089"/>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New-</a:t>
            </a:r>
            <a:r>
              <a:rPr lang="en-US" dirty="0" err="1">
                <a:solidFill>
                  <a:schemeClr val="bg1"/>
                </a:solidFill>
              </a:rPr>
              <a:t>snn</a:t>
            </a:r>
            <a:r>
              <a:rPr lang="en-US" dirty="0">
                <a:solidFill>
                  <a:schemeClr val="bg1"/>
                </a:solidFill>
              </a:rPr>
              <a:t> Motivation</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dirty="0">
              <a:solidFill>
                <a:schemeClr val="bg1"/>
              </a:solidFill>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4414364"/>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28" name="Rectangle 27">
            <a:extLst>
              <a:ext uri="{FF2B5EF4-FFF2-40B4-BE49-F238E27FC236}">
                <a16:creationId xmlns:a16="http://schemas.microsoft.com/office/drawing/2014/main" id="{33A636B8-1741-4EF5-B231-E18D4C3CB081}"/>
              </a:ext>
            </a:extLst>
          </p:cNvPr>
          <p:cNvSpPr/>
          <p:nvPr/>
        </p:nvSpPr>
        <p:spPr>
          <a:xfrm>
            <a:off x="1486909" y="3570886"/>
            <a:ext cx="9333489" cy="629950"/>
          </a:xfrm>
          <a:prstGeom prst="rect">
            <a:avLst/>
          </a:prstGeom>
        </p:spPr>
        <p:txBody>
          <a:bodyPr anchor="ctr">
            <a:noAutofit/>
          </a:bodyPr>
          <a:lstStyle/>
          <a:p>
            <a:endParaRPr lang="en-US" sz="2000" b="1" dirty="0">
              <a:solidFill>
                <a:srgbClr val="00AEEF"/>
              </a:solidFill>
              <a:latin typeface="+mj-lt"/>
            </a:endParaRPr>
          </a:p>
        </p:txBody>
      </p:sp>
      <p:sp>
        <p:nvSpPr>
          <p:cNvPr id="29" name="Rectangle 28">
            <a:extLst>
              <a:ext uri="{FF2B5EF4-FFF2-40B4-BE49-F238E27FC236}">
                <a16:creationId xmlns:a16="http://schemas.microsoft.com/office/drawing/2014/main" id="{A38ACE04-CF09-4035-B1C3-A0B1B24C7561}"/>
              </a:ext>
            </a:extLst>
          </p:cNvPr>
          <p:cNvSpPr/>
          <p:nvPr/>
        </p:nvSpPr>
        <p:spPr>
          <a:xfrm>
            <a:off x="1486911" y="3516271"/>
            <a:ext cx="8171543" cy="629950"/>
          </a:xfrm>
          <a:prstGeom prst="rect">
            <a:avLst/>
          </a:prstGeom>
        </p:spPr>
        <p:txBody>
          <a:bodyPr anchor="ctr">
            <a:noAutofit/>
          </a:bodyPr>
          <a:lstStyle/>
          <a:p>
            <a:r>
              <a:rPr lang="en-US" sz="2000" dirty="0">
                <a:solidFill>
                  <a:schemeClr val="bg1">
                    <a:lumMod val="85000"/>
                  </a:schemeClr>
                </a:solidFill>
                <a:latin typeface="+mj-lt"/>
              </a:rPr>
              <a:t>Neural networks in our drives learn valuable insights while deployed</a:t>
            </a:r>
          </a:p>
        </p:txBody>
      </p:sp>
      <p:sp>
        <p:nvSpPr>
          <p:cNvPr id="12" name="Rectangle 11">
            <a:extLst>
              <a:ext uri="{FF2B5EF4-FFF2-40B4-BE49-F238E27FC236}">
                <a16:creationId xmlns:a16="http://schemas.microsoft.com/office/drawing/2014/main" id="{EA065460-456C-4EF4-B629-905C2771C81F}"/>
              </a:ext>
            </a:extLst>
          </p:cNvPr>
          <p:cNvSpPr/>
          <p:nvPr/>
        </p:nvSpPr>
        <p:spPr>
          <a:xfrm>
            <a:off x="1486909" y="4509314"/>
            <a:ext cx="9496775" cy="369332"/>
          </a:xfrm>
          <a:prstGeom prst="rect">
            <a:avLst/>
          </a:prstGeom>
        </p:spPr>
        <p:txBody>
          <a:bodyPr wrap="square">
            <a:spAutoFit/>
          </a:bodyPr>
          <a:lstStyle/>
          <a:p>
            <a:r>
              <a:rPr lang="en-US" b="1" dirty="0">
                <a:solidFill>
                  <a:schemeClr val="bg1">
                    <a:lumMod val="85000"/>
                  </a:schemeClr>
                </a:solidFill>
              </a:rPr>
              <a:t>Each of these insights are valuable, but normally require the training data to combine them</a:t>
            </a:r>
          </a:p>
        </p:txBody>
      </p:sp>
      <p:sp>
        <p:nvSpPr>
          <p:cNvPr id="30" name="Rectangle 29">
            <a:extLst>
              <a:ext uri="{FF2B5EF4-FFF2-40B4-BE49-F238E27FC236}">
                <a16:creationId xmlns:a16="http://schemas.microsoft.com/office/drawing/2014/main" id="{E7DEAEC7-BF7D-468E-B2E5-3C2695FE2483}"/>
              </a:ext>
            </a:extLst>
          </p:cNvPr>
          <p:cNvSpPr/>
          <p:nvPr/>
        </p:nvSpPr>
        <p:spPr>
          <a:xfrm>
            <a:off x="1486909" y="5347267"/>
            <a:ext cx="9333490" cy="369332"/>
          </a:xfrm>
          <a:prstGeom prst="rect">
            <a:avLst/>
          </a:prstGeom>
        </p:spPr>
        <p:txBody>
          <a:bodyPr wrap="square">
            <a:spAutoFit/>
          </a:bodyPr>
          <a:lstStyle/>
          <a:p>
            <a:r>
              <a:rPr lang="en-US" b="1" dirty="0">
                <a:solidFill>
                  <a:schemeClr val="bg1">
                    <a:lumMod val="85000"/>
                  </a:schemeClr>
                </a:solidFill>
              </a:rPr>
              <a:t>Our system proposes a method of topology, network, weights, and biases with one dataset</a:t>
            </a:r>
          </a:p>
        </p:txBody>
      </p:sp>
    </p:spTree>
    <p:extLst>
      <p:ext uri="{BB962C8B-B14F-4D97-AF65-F5344CB8AC3E}">
        <p14:creationId xmlns:p14="http://schemas.microsoft.com/office/powerpoint/2010/main" val="239808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nodePh="1">
                                  <p:stCondLst>
                                    <p:cond delay="75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nodePh="1">
                                  <p:stCondLst>
                                    <p:cond delay="750"/>
                                  </p:stCondLst>
                                  <p:endCondLst>
                                    <p:cond evt="begin" delay="0">
                                      <p:tn val="28"/>
                                    </p:cond>
                                  </p:end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nodePh="1">
                                  <p:stCondLst>
                                    <p:cond delay="500"/>
                                  </p:stCondLst>
                                  <p:endCondLst>
                                    <p:cond evt="begin" delay="0">
                                      <p:tn val="39"/>
                                    </p:cond>
                                  </p:end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nodePh="1">
                                  <p:stCondLst>
                                    <p:cond delay="500"/>
                                  </p:stCondLst>
                                  <p:endCondLst>
                                    <p:cond evt="begin" delay="0">
                                      <p:tn val="42"/>
                                    </p:cond>
                                  </p:end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nodePh="1">
                                  <p:stCondLst>
                                    <p:cond delay="500"/>
                                  </p:stCondLst>
                                  <p:endCondLst>
                                    <p:cond evt="begin" delay="0">
                                      <p:tn val="53"/>
                                    </p:cond>
                                  </p:end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nodePh="1">
                                  <p:stCondLst>
                                    <p:cond delay="500"/>
                                  </p:stCondLst>
                                  <p:endCondLst>
                                    <p:cond evt="begin" delay="0">
                                      <p:tn val="56"/>
                                    </p:cond>
                                  </p:end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35" presetClass="path" presetSubtype="0" decel="100000" fill="hold" grpId="1" nodeType="withEffect" nodePh="1">
                                  <p:stCondLst>
                                    <p:cond delay="500"/>
                                  </p:stCondLst>
                                  <p:endCondLst>
                                    <p:cond evt="begin" delay="0">
                                      <p:tn val="70"/>
                                    </p:cond>
                                  </p:endCondLst>
                                  <p:childTnLst>
                                    <p:animMotion origin="layout" path="M 0.03802 -1.48148E-6 L 2.5E-6 -1.48148E-6 " pathEditMode="relative" rAng="0" ptsTypes="AA">
                                      <p:cBhvr>
                                        <p:cTn id="71" dur="750" fill="hold"/>
                                        <p:tgtEl>
                                          <p:spTgt spid="9"/>
                                        </p:tgtEl>
                                        <p:attrNameLst>
                                          <p:attrName>ppt_x</p:attrName>
                                          <p:attrName>ppt_y</p:attrName>
                                        </p:attrNameLst>
                                      </p:cBhvr>
                                      <p:rCtr x="-1901" y="0"/>
                                    </p:animMotion>
                                  </p:childTnLst>
                                </p:cTn>
                              </p:par>
                              <p:par>
                                <p:cTn id="72" presetID="10" presetClass="entr" presetSubtype="0" fill="hold" grpId="0" nodeType="withEffect" nodePh="1">
                                  <p:stCondLst>
                                    <p:cond delay="500"/>
                                  </p:stCondLst>
                                  <p:endCondLst>
                                    <p:cond evt="begin" delay="0">
                                      <p:tn val="72"/>
                                    </p:cond>
                                  </p:end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35" presetClass="path" presetSubtype="0" decel="100000" fill="hold" grpId="1" nodeType="withEffect" nodePh="1">
                                  <p:stCondLst>
                                    <p:cond delay="500"/>
                                  </p:stCondLst>
                                  <p:endCondLst>
                                    <p:cond evt="begin" delay="0">
                                      <p:tn val="75"/>
                                    </p:cond>
                                  </p:endCondLst>
                                  <p:childTnLst>
                                    <p:animMotion origin="layout" path="M 0.03802 -4.07407E-6 L 2.5E-6 -4.07407E-6 " pathEditMode="relative" rAng="0" ptsTypes="AA">
                                      <p:cBhvr>
                                        <p:cTn id="76" dur="750" fill="hold"/>
                                        <p:tgtEl>
                                          <p:spTgt spid="28"/>
                                        </p:tgtEl>
                                        <p:attrNameLst>
                                          <p:attrName>ppt_x</p:attrName>
                                          <p:attrName>ppt_y</p:attrName>
                                        </p:attrNameLst>
                                      </p:cBhvr>
                                      <p:rCtr x="-1901" y="0"/>
                                    </p:animMotion>
                                  </p:childTnLst>
                                </p:cTn>
                              </p:par>
                              <p:par>
                                <p:cTn id="77" presetID="10" presetClass="entr" presetSubtype="0" fill="hold" grpId="0"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35" presetClass="path" presetSubtype="0" decel="100000" fill="hold" grpId="1" nodeType="withEffect">
                                  <p:stCondLst>
                                    <p:cond delay="500"/>
                                  </p:stCondLst>
                                  <p:childTnLst>
                                    <p:animMotion origin="layout" path="M 0.03802 -4.07407E-6 L 2.5E-6 -4.07407E-6 " pathEditMode="relative" rAng="0" ptsTypes="AA">
                                      <p:cBhvr>
                                        <p:cTn id="81" dur="750" fill="hold"/>
                                        <p:tgtEl>
                                          <p:spTgt spid="29"/>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28" grpId="0"/>
      <p:bldP spid="28" grpId="1"/>
      <p:bldP spid="29" grpId="0"/>
      <p:bldP spid="29"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64">
      <a:majorFont>
        <a:latin typeface="Intel Clear"/>
        <a:ea typeface=""/>
        <a:cs typeface=""/>
      </a:majorFont>
      <a:minorFont>
        <a:latin typeface="Intel Clea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EB5EC108112C4AACB011763034394F" ma:contentTypeVersion="12" ma:contentTypeDescription="Create a new document." ma:contentTypeScope="" ma:versionID="493d9ff710f6d494bd717a94b3d9d19e">
  <xsd:schema xmlns:xsd="http://www.w3.org/2001/XMLSchema" xmlns:xs="http://www.w3.org/2001/XMLSchema" xmlns:p="http://schemas.microsoft.com/office/2006/metadata/properties" xmlns:ns2="46b5e5b8-aa4b-43c7-aa4a-5deefdd27431" xmlns:ns3="770d00fd-782d-44f8-9ce2-b95561456b0d" targetNamespace="http://schemas.microsoft.com/office/2006/metadata/properties" ma:root="true" ma:fieldsID="0afde98bcc4c08781cd3658c9f5444f3" ns2:_="" ns3:_="">
    <xsd:import namespace="46b5e5b8-aa4b-43c7-aa4a-5deefdd27431"/>
    <xsd:import namespace="770d00fd-782d-44f8-9ce2-b95561456b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5e5b8-aa4b-43c7-aa4a-5deefdd274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0d00fd-782d-44f8-9ce2-b95561456b0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B8AB54-7004-410A-AEEA-D1E680957369}">
  <ds:schemaRefs>
    <ds:schemaRef ds:uri="http://schemas.microsoft.com/sharepoint/v3/contenttype/forms"/>
  </ds:schemaRefs>
</ds:datastoreItem>
</file>

<file path=customXml/itemProps2.xml><?xml version="1.0" encoding="utf-8"?>
<ds:datastoreItem xmlns:ds="http://schemas.openxmlformats.org/officeDocument/2006/customXml" ds:itemID="{8DD5D008-D78F-4A48-9194-5584A1ED46B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A280088-F6EA-4F53-A046-BBE8AA69D9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b5e5b8-aa4b-43c7-aa4a-5deefdd27431"/>
    <ds:schemaRef ds:uri="770d00fd-782d-44f8-9ce2-b95561456b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31738</TotalTime>
  <Words>777</Words>
  <Application>Microsoft Office PowerPoint</Application>
  <PresentationFormat>Widescreen</PresentationFormat>
  <Paragraphs>115</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Intel Clear</vt:lpstr>
      <vt:lpstr>Intel Clear Light</vt:lpstr>
      <vt:lpstr>Intel Clear Pro</vt:lpstr>
      <vt:lpstr>Wingdings</vt:lpstr>
      <vt:lpstr>Office Theme</vt:lpstr>
      <vt:lpstr>Tyler Woods – INTERNSHIP Summary</vt:lpstr>
      <vt:lpstr>Thermal Prediction</vt:lpstr>
      <vt:lpstr>Ubiquitous solutions</vt:lpstr>
      <vt:lpstr>What is the Matrix Profile?</vt:lpstr>
      <vt:lpstr>Thermal Prediction</vt:lpstr>
      <vt:lpstr>Proof of Concept</vt:lpstr>
      <vt:lpstr>Results</vt:lpstr>
      <vt:lpstr>New-snn</vt:lpstr>
      <vt:lpstr>New-snn Motivation</vt:lpstr>
      <vt:lpstr>New-snn overview</vt:lpstr>
      <vt:lpstr>PowerPoint Presentation</vt:lpstr>
      <vt:lpstr>New-snn Results</vt:lpstr>
      <vt:lpstr>Rad pathfinding</vt:lpstr>
      <vt:lpstr>Rad graphical interface</vt:lpstr>
      <vt:lpstr>Axon database integration</vt:lpstr>
      <vt:lpstr>One-shot api and interface</vt:lpstr>
      <vt:lpstr>RECOGNITIONS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Woods, Tyler</dc:creator>
  <cp:lastModifiedBy>Tarango, Joseph D</cp:lastModifiedBy>
  <cp:revision>20</cp:revision>
  <dcterms:created xsi:type="dcterms:W3CDTF">2019-01-10T21:06:27Z</dcterms:created>
  <dcterms:modified xsi:type="dcterms:W3CDTF">2022-04-08T20:39:43Z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0x0101006DEB5EC108112C4AACB011763034394F</vt:lpwstr>
  </property>
  <property fmtid="{D5CDD505-2E9C-101B-9397-08002B2CF9AE}" pid="3" name="_dlc_DocIdItemGuid">
    <vt:lpwstr>17331c35-04bb-42cc-97a7-b653fb35475a</vt:lpwstr>
  </property>
  <property fmtid="{D5CDD505-2E9C-101B-9397-08002B2CF9AE}" pid="4" name="TitusGUID">
    <vt:lpwstr>9b3b23f9-458c-4bb3-bffa-0b0641373561</vt:lpwstr>
  </property>
  <property fmtid="{D5CDD505-2E9C-101B-9397-08002B2CF9AE}" pid="5" name="CTP_TimeStamp">
    <vt:lpwstr>2020-06-11 14:17:02Z</vt:lpwstr>
  </property>
  <property fmtid="{D5CDD505-2E9C-101B-9397-08002B2CF9AE}" pid="6" name="CTP_BU">
    <vt:lpwstr>NA</vt:lpwstr>
  </property>
  <property fmtid="{D5CDD505-2E9C-101B-9397-08002B2CF9AE}" pid="7" name="CTP_IDSID">
    <vt:lpwstr>NA</vt:lpwstr>
  </property>
  <property fmtid="{D5CDD505-2E9C-101B-9397-08002B2CF9AE}" pid="8" name="CTP_WWID">
    <vt:lpwstr>NA</vt:lpwstr>
  </property>
  <property fmtid="{D5CDD505-2E9C-101B-9397-08002B2CF9AE}" pid="9" name="CTPClassification">
    <vt:lpwstr>CTP_NT</vt:lpwstr>
  </property>
</Properties>
</file>